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5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70" y="6209925"/>
            <a:ext cx="1115568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327B2-BA4B-2C04-0751-5CB63D4AA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11155680" cy="3429000"/>
          </a:xfrm>
        </p:spPr>
        <p:txBody>
          <a:bodyPr anchor="b"/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1176-DC7A-4C3D-3D8F-352526DA7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80560"/>
            <a:ext cx="7104888" cy="1399032"/>
          </a:xfrm>
        </p:spPr>
        <p:txBody>
          <a:bodyPr anchor="b">
            <a:normAutofit/>
          </a:bodyPr>
          <a:lstStyle>
            <a:lvl1pPr marL="0" indent="0" algn="l"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C221-9A2E-7459-102F-C3CFB27C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0671-6F7D-3A03-EEC1-661A87F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3D3A-E0F9-8386-2A6C-96671FBB1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6771-E72D-FAD8-771E-3E196DD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B827-257D-60D9-792F-E6959004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D2E7-C856-F78A-E88C-37547498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B289-9591-51C9-9E3C-B6F2ACC6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037C-790D-7442-8E43-D2740B39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8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5151-A38B-3766-6A32-FF1DF7687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9368" y="978408"/>
            <a:ext cx="2551176" cy="536752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132D1-640C-FB9A-AD6F-D84573834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1208" y="978408"/>
            <a:ext cx="8010144" cy="53675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F80A-4BA7-8ED8-9A62-B9219427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8113-D55A-A1A0-D1FE-53C95860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19DDB-F89D-4B2D-21A2-82AF1D1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72D8-D485-1DB1-34B1-C35C61C89940}"/>
              </a:ext>
            </a:extLst>
          </p:cNvPr>
          <p:cNvSpPr/>
          <p:nvPr/>
        </p:nvSpPr>
        <p:spPr>
          <a:xfrm rot="5400000">
            <a:off x="8936623" y="3585018"/>
            <a:ext cx="532573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8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6D03-149A-DAB3-4B2A-E9B74F2E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E73D-41A7-9934-0990-9208B952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2A3F-E719-673C-5D56-F663712D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594A-52F5-D85E-343C-ADFEE3C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5C9C-B2E2-FC26-E459-9E880EF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8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D51F-B2D5-2804-4F7C-C99850FB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4288536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E5516-03B6-C488-EB4A-68AE681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5266944"/>
            <a:ext cx="5020056" cy="1088136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CB4D7-49A7-D050-70B9-11A1E2D4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13F-AD00-C1EE-B01A-8590671C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386-B2AF-6FAD-D053-E22D48CD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E1B67-3BFF-F04B-52F4-7E724FB3B24D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0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B21-CF4D-1B01-0F4E-D32C1B21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9FF2-6858-B514-B695-58442557D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208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30130-974D-B91D-5B93-EC52AABDB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72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BED99-6FD7-9C6B-1152-A6E42715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53AAC-5967-2565-A715-82D3505A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1313-69FB-E016-3CC1-62CA476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9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3DF9D-B849-CE37-97E4-AD37F880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64824" cy="12161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C626-4008-960A-E601-6AA9F4BB8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6C-AC07-ED6B-2EA8-9C40A5AEA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208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2617E-C6D9-246B-E7B7-8159DF17C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9672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2094-7EBC-02C5-5AB5-233E63080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9672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10BD2-59B4-FD2E-3C5E-C83AE600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B35C4-A654-7759-BDA0-94D9D1A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F4347-2EC0-CA6E-2637-804845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6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716D-52F2-C7FB-83B1-2DA1AD3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4A371-AC27-6A28-32E6-74A28371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941A-A24E-885D-E894-0326F4C4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5E5B4-971F-FF6A-1B07-A5C85370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7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F431F-E6DC-4137-3092-A30A0A3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C814B-67B4-C70F-FA51-6205D5E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AA9C9-D895-DD20-1089-EA75EA42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0562-884C-9053-70C1-3B72A0B4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F509-68F0-39D5-1A8B-CE246715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672" y="987424"/>
            <a:ext cx="5166360" cy="5358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E37C-27CE-3A84-FC74-BDCCD8A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95F79-E23E-11D2-40BF-66ED3401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F7FC-06F3-3D89-5D1A-4EC4B1D7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4ACD5-6E0B-5713-DC9A-41E9D62A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7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2D45-7CDB-D38C-2AAE-273F7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F0855-1744-56E4-B115-3A3C5EA7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19672" y="987424"/>
            <a:ext cx="5166360" cy="5358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8A1D-28AE-4A19-BD96-401D4822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7DDB-CE95-4C89-DFC5-7DDBFC24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2C835-F3B5-943C-FFC4-D5BA9666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9891-6E3C-ADED-01DD-15FCED37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6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A28D7-6581-4956-AAE3-9104804D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lIns="109728" tIns="109728" rIns="109728" bIns="91440"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CCA4-57A4-08A1-FC45-D2BBA66FA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578608"/>
            <a:ext cx="11155680" cy="376732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A0F4-2442-8D45-3C3D-1B8F55C86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208" y="6419088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00" spc="80">
                <a:solidFill>
                  <a:schemeClr val="tx1"/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785E-FB42-1D54-92AC-D0A61A8F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208" y="100584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00" spc="8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CF34-1274-DB45-4809-90E5D244A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432" y="6419088"/>
            <a:ext cx="64008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1" r:id="rId6"/>
    <p:sldLayoutId id="2147483837" r:id="rId7"/>
    <p:sldLayoutId id="2147483838" r:id="rId8"/>
    <p:sldLayoutId id="2147483839" r:id="rId9"/>
    <p:sldLayoutId id="2147483840" r:id="rId10"/>
    <p:sldLayoutId id="2147483842" r:id="rId11"/>
  </p:sldLayoutIdLst>
  <p:txStyles>
    <p:titleStyle>
      <a:lvl1pPr algn="l" defTabSz="914400" rtl="0" eaLnBrk="1" latinLnBrk="0" hangingPunct="1">
        <a:lnSpc>
          <a:spcPct val="113000"/>
        </a:lnSpc>
        <a:spcBef>
          <a:spcPct val="0"/>
        </a:spcBef>
        <a:buNone/>
        <a:defRPr sz="5400" b="1" kern="1200" spc="13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 spc="8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 spc="8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 spc="8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 spc="8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 spc="8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9">
            <a:extLst>
              <a:ext uri="{FF2B5EF4-FFF2-40B4-BE49-F238E27FC236}">
                <a16:creationId xmlns:a16="http://schemas.microsoft.com/office/drawing/2014/main" id="{0EECA69B-4C2A-7F31-8019-E90DB3BD4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0D10FE-8C34-2F03-32B9-CC0198663E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091" t="21288" b="2103"/>
          <a:stretch>
            <a:fillRect/>
          </a:stretch>
        </p:blipFill>
        <p:spPr>
          <a:xfrm>
            <a:off x="-216110" y="386511"/>
            <a:ext cx="12191980" cy="6857990"/>
          </a:xfrm>
          <a:prstGeom prst="rect">
            <a:avLst/>
          </a:prstGeom>
        </p:spPr>
      </p:pic>
      <p:sp>
        <p:nvSpPr>
          <p:cNvPr id="37" name="Rectangle 31">
            <a:extLst>
              <a:ext uri="{FF2B5EF4-FFF2-40B4-BE49-F238E27FC236}">
                <a16:creationId xmlns:a16="http://schemas.microsoft.com/office/drawing/2014/main" id="{857DEAC1-B3AA-6569-0A44-A191DF2F3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7840"/>
            <a:ext cx="12191999" cy="128016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4EB0F1-A95E-CAD7-B630-FE30BCB5E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39" y="5739969"/>
            <a:ext cx="8178501" cy="960120"/>
          </a:xfrm>
          <a:ln>
            <a:noFill/>
          </a:ln>
        </p:spPr>
        <p:txBody>
          <a:bodyPr anchor="ctr">
            <a:normAutofit/>
          </a:bodyPr>
          <a:lstStyle/>
          <a:p>
            <a:r>
              <a:rPr kumimoji="1" lang="ja-JP" altLang="en-US" sz="4400"/>
              <a:t>お願い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5ECC96-7196-28B4-C570-D6E0B3933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691" y="2183969"/>
            <a:ext cx="10079182" cy="960120"/>
          </a:xfrm>
        </p:spPr>
        <p:txBody>
          <a:bodyPr anchor="ctr">
            <a:noAutofit/>
          </a:bodyPr>
          <a:lstStyle/>
          <a:p>
            <a:pPr algn="r"/>
            <a:r>
              <a:rPr kumimoji="1" lang="ja-JP" altLang="en-US" sz="3600" dirty="0">
                <a:solidFill>
                  <a:schemeClr val="bg1"/>
                </a:solidFill>
              </a:rPr>
              <a:t>先般、新聞等で報道されている団体に関して</a:t>
            </a:r>
          </a:p>
        </p:txBody>
      </p:sp>
    </p:spTree>
    <p:extLst>
      <p:ext uri="{BB962C8B-B14F-4D97-AF65-F5344CB8AC3E}">
        <p14:creationId xmlns:p14="http://schemas.microsoft.com/office/powerpoint/2010/main" val="353164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GestaltVTI">
  <a:themeElements>
    <a:clrScheme name="Gestalt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Gestalt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</vt:lpstr>
      <vt:lpstr>Arial</vt:lpstr>
      <vt:lpstr>Bierstadt</vt:lpstr>
      <vt:lpstr>GestaltVTI</vt:lpstr>
      <vt:lpstr>お願い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太田 達也</dc:creator>
  <cp:lastModifiedBy>太田 達也</cp:lastModifiedBy>
  <cp:revision>1</cp:revision>
  <dcterms:created xsi:type="dcterms:W3CDTF">2025-05-22T02:19:00Z</dcterms:created>
  <dcterms:modified xsi:type="dcterms:W3CDTF">2025-05-22T02:30:07Z</dcterms:modified>
</cp:coreProperties>
</file>