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25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66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1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1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39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4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20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9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6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9789-608C-4B19-B52B-F9FB6F7440FC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252B-081F-4293-9FFA-3FB59DFE4F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5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n-nosei@city.kesennuma.lg.jp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商用フリー・無料イラスト_秋_落ち葉とどんぐり_autumn07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1" b="38061"/>
          <a:stretch/>
        </p:blipFill>
        <p:spPr bwMode="auto">
          <a:xfrm>
            <a:off x="2699445" y="3112024"/>
            <a:ext cx="2143125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商用フリー・無料イラスト_秋_落ち葉とどんぐり_autumn07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1" b="38061"/>
          <a:stretch/>
        </p:blipFill>
        <p:spPr bwMode="auto">
          <a:xfrm>
            <a:off x="307576" y="3127792"/>
            <a:ext cx="2143125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12888" y="123032"/>
            <a:ext cx="103412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cap="none" spc="0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酒米サポーターズクラブ</a:t>
            </a:r>
            <a:endParaRPr lang="ja-JP" altLang="en-US" sz="7200" b="1" cap="none" spc="0" dirty="0">
              <a:ln w="13462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10466" y="1478266"/>
            <a:ext cx="10341293" cy="160879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72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srgbClr val="C00000">
                      <a:alpha val="32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「稲刈り」参加者募集！</a:t>
            </a:r>
            <a:endParaRPr lang="ja-JP" altLang="en-US" sz="7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srgbClr val="C00000">
                    <a:alpha val="32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77" y="3674607"/>
            <a:ext cx="12073646" cy="23083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酒米サポーターズクラブでは，市内廿一地区で日本酒の原料となる酒米「蔵の華」</a:t>
            </a:r>
            <a:r>
              <a:rPr kumimoji="1" lang="ja-JP" altLang="en-US" sz="20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づ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くりのお手伝いを</a:t>
            </a:r>
            <a:r>
              <a:rPr kumimoji="1" lang="ja-JP" altLang="en-US" sz="20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始めて２３年目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の収穫の秋を迎えます。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黄金色に実った稲を鎌で刈り取る「稲刈り」と今はあまり見られなくなった「はせがけ」作業を実施します。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作業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の合間に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は「たばこの時間」（いっぷく休憩）も取りましょう！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ふるさとの自然の実りと秋を体いっぱい感じてみませんか？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307576" y="6087977"/>
            <a:ext cx="11702889" cy="5311609"/>
          </a:xfrm>
          <a:prstGeom prst="roundRect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924" y="6116022"/>
            <a:ext cx="11250196" cy="5498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時　令和６年９月２８日（土）午前９時から１１時頃まで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</a:t>
            </a:r>
            <a:r>
              <a:rPr kumimoji="1" lang="ja-JP" altLang="en-US" sz="2200" u="w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雨天決行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　所　気仙沼市廿一地区　酒米体験田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「上廿一バス停」（終点）から徳仙丈方面に約５００ｍ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>
              <a:lnSpc>
                <a:spcPts val="4000"/>
              </a:lnSpc>
            </a:pP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持ち物　長靴　タオル　帽子　飲み物　軍手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ja-JP" altLang="en-US" sz="2200" b="1" u="wavyDbl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稲刈り用の鎌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（予備は少ししかありませんので，ぜひご持参ください）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　無料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　駐車場には限りがありますので，できるだけ乗り合わせでお越しください。</a:t>
            </a:r>
            <a:endParaRPr kumimoji="1" lang="en-US" altLang="ja-JP" sz="2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９</a:t>
            </a:r>
            <a:r>
              <a:rPr kumimoji="1" lang="ja-JP" altLang="en-US" sz="2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月２５日（水）午後５時まで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事務局にご連絡ください。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</a:t>
            </a:r>
            <a:r>
              <a:rPr kumimoji="1" lang="ja-JP" altLang="en-US" sz="2200" u="wavy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当日とびこみ参加でもＯＫ！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863" y="14453430"/>
            <a:ext cx="106483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☆問合せ・申込み先☆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酒米サポーターズクラブ事務局（市産業部農林課農政係）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電話：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0226-22-3439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（直通）　ＦＡＸ：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0226-22-8901</a:t>
            </a:r>
          </a:p>
          <a:p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mail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3"/>
              </a:rPr>
              <a:t>n-nosei@city.kesennuma.lg.jp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当日連絡先：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８０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８２２５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kumimoji="1"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３８３０（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農林課</a:t>
            </a:r>
            <a:r>
              <a:rPr kumimoji="1"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宛）</a:t>
            </a:r>
            <a:endParaRPr kumimoji="1" lang="ja-JP" altLang="en-US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/>
          <a:srcRect l="29034" t="27881" r="23869" b="14983"/>
          <a:stretch/>
        </p:blipFill>
        <p:spPr>
          <a:xfrm>
            <a:off x="512428" y="11607008"/>
            <a:ext cx="4584904" cy="289482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44375" y="12265749"/>
            <a:ext cx="96325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</a:rPr>
              <a:t>酒米体験田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>
            <a:stCxn id="16" idx="2"/>
            <a:endCxn id="3" idx="1"/>
          </p:cNvCxnSpPr>
          <p:nvPr/>
        </p:nvCxnSpPr>
        <p:spPr>
          <a:xfrm>
            <a:off x="1326001" y="12542748"/>
            <a:ext cx="667131" cy="4898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529486" y="12313204"/>
            <a:ext cx="11497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</a:rPr>
              <a:t>上廿一バス停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1065" y="14217088"/>
            <a:ext cx="88955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至　徳仙丈</a:t>
            </a:r>
            <a:endParaRPr kumimoji="1" lang="ja-JP" altLang="en-US" sz="11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74658" y="11633503"/>
            <a:ext cx="102291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至　市内方面</a:t>
            </a:r>
            <a:endParaRPr kumimoji="1" lang="ja-JP" altLang="en-US" sz="11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4659" y="11712054"/>
            <a:ext cx="16275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/>
              <a:t>酒米体験田略図</a:t>
            </a:r>
            <a:endParaRPr kumimoji="1" lang="ja-JP" altLang="en-US" sz="1200" b="1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541" y="11961076"/>
            <a:ext cx="2143125" cy="21431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882" y="12811047"/>
            <a:ext cx="1201016" cy="1201016"/>
          </a:xfrm>
          <a:prstGeom prst="rect">
            <a:avLst/>
          </a:prstGeom>
        </p:spPr>
      </p:pic>
      <p:pic>
        <p:nvPicPr>
          <p:cNvPr id="1026" name="Picture 2" descr="ダンスするスズメキャライラストのフリー素材｜イラストイメー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596" y="11657283"/>
            <a:ext cx="849320" cy="8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408" y="12782776"/>
            <a:ext cx="1201016" cy="1201016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>
          <a:xfrm>
            <a:off x="1955539" y="13010387"/>
            <a:ext cx="256699" cy="1519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 rot="20466984">
            <a:off x="2156211" y="13446316"/>
            <a:ext cx="537398" cy="1607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22862" y="13832913"/>
            <a:ext cx="96325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 smtClean="0">
                <a:solidFill>
                  <a:srgbClr val="FF0000"/>
                </a:solidFill>
              </a:rPr>
              <a:t>参加者駐車場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/>
          <p:cNvCxnSpPr>
            <a:stCxn id="26" idx="1"/>
          </p:cNvCxnSpPr>
          <p:nvPr/>
        </p:nvCxnSpPr>
        <p:spPr>
          <a:xfrm flipH="1" flipV="1">
            <a:off x="2450701" y="13584020"/>
            <a:ext cx="572161" cy="372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商用フリー・無料イラスト_秋_落ち葉とどんぐり_autumn07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1" b="38061"/>
          <a:stretch/>
        </p:blipFill>
        <p:spPr bwMode="auto">
          <a:xfrm>
            <a:off x="5126143" y="3137146"/>
            <a:ext cx="2143125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商用フリー・無料イラスト_秋_落ち葉とどんぐり_autumn07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1" b="38061"/>
          <a:stretch/>
        </p:blipFill>
        <p:spPr bwMode="auto">
          <a:xfrm>
            <a:off x="7440642" y="3127792"/>
            <a:ext cx="2143125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商用フリー・無料イラスト_秋_落ち葉とどんぐり_autumn07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1" b="38061"/>
          <a:stretch/>
        </p:blipFill>
        <p:spPr bwMode="auto">
          <a:xfrm>
            <a:off x="9867340" y="3087059"/>
            <a:ext cx="2143125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58" y="11549004"/>
            <a:ext cx="1505415" cy="15054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44969" y="13162331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こちらの</a:t>
            </a:r>
            <a:r>
              <a:rPr kumimoji="1" lang="en-US" altLang="ja-JP" dirty="0" smtClean="0"/>
              <a:t>QR</a:t>
            </a:r>
            <a:r>
              <a:rPr kumimoji="1" lang="ja-JP" altLang="en-US" dirty="0" smtClean="0"/>
              <a:t>ｺｰﾄﾞを</a:t>
            </a:r>
            <a:endParaRPr kumimoji="1" lang="en-US" altLang="ja-JP" dirty="0" smtClean="0"/>
          </a:p>
          <a:p>
            <a:r>
              <a:rPr kumimoji="1" lang="ja-JP" altLang="en-US" dirty="0"/>
              <a:t>スマホ</a:t>
            </a:r>
            <a:r>
              <a:rPr kumimoji="1" lang="ja-JP" altLang="en-US" dirty="0" smtClean="0"/>
              <a:t>で読み込むと</a:t>
            </a:r>
            <a:endParaRPr kumimoji="1" lang="en-US" altLang="ja-JP" dirty="0" smtClean="0"/>
          </a:p>
          <a:p>
            <a:r>
              <a:rPr kumimoji="1" lang="ja-JP" altLang="en-US" dirty="0"/>
              <a:t>現地</a:t>
            </a:r>
            <a:r>
              <a:rPr kumimoji="1" lang="ja-JP" altLang="en-US" dirty="0" smtClean="0"/>
              <a:t>まで案内されます。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397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4" y="0"/>
            <a:ext cx="11130456" cy="1577615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42442" y="1828800"/>
            <a:ext cx="90113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体験田は，上廿一ちくにあります。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近くにランドマークがないので，カーナビは「気仙沼市川上</a:t>
            </a:r>
            <a:r>
              <a:rPr kumimoji="1" lang="en-US" altLang="ja-JP" dirty="0" smtClean="0"/>
              <a:t>184</a:t>
            </a:r>
            <a:r>
              <a:rPr kumimoji="1" lang="ja-JP" altLang="en-US" dirty="0" smtClean="0"/>
              <a:t>」にセット，もしくはチラシの表面のＱＲコードをスマホで読み取ってください</a:t>
            </a:r>
            <a:endParaRPr kumimoji="1" lang="en-US" altLang="ja-JP" dirty="0" smtClean="0"/>
          </a:p>
          <a:p>
            <a:r>
              <a:rPr kumimoji="1" lang="ja-JP" altLang="en-US" dirty="0"/>
              <a:t>現地</a:t>
            </a:r>
            <a:r>
              <a:rPr kumimoji="1" lang="ja-JP" altLang="en-US" dirty="0" smtClean="0"/>
              <a:t>にスタッフがおりますので，誘導に従ってください。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1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</TotalTime>
  <Words>383</Words>
  <Application>Microsoft Office PowerPoint</Application>
  <PresentationFormat>ユーザー設定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松本賢166</dc:creator>
  <cp:lastModifiedBy>松本賢166</cp:lastModifiedBy>
  <cp:revision>27</cp:revision>
  <cp:lastPrinted>2024-09-08T23:33:30Z</cp:lastPrinted>
  <dcterms:created xsi:type="dcterms:W3CDTF">2023-09-12T00:54:47Z</dcterms:created>
  <dcterms:modified xsi:type="dcterms:W3CDTF">2024-09-13T11:30:02Z</dcterms:modified>
</cp:coreProperties>
</file>