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45" y="4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F530C-018E-20FA-BC47-0506B2F4B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D523B9-B3DA-E929-BA47-F05212E02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4C0FE-BC3E-76FE-7930-4A9413CB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64A454-4AD1-4807-530B-C0D323C3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642609-F894-1938-08D1-1017BD08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0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15E7CD-E28A-9718-CAF7-47A08AF6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2BB279-A0A2-8282-4355-E23A738B4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9807C3-3AAD-A494-8B2B-72813C64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58D809-F3FA-DDE5-BCB1-F498A300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F49B91-6A6C-5357-F7BD-663FBDD6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00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6AD2CB-D492-1E16-74CC-158FA348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BD1F74-8367-F3C0-46E4-6318C05E8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22DB7D-24E6-99EB-0B1A-2EA44C41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541151-AACD-975B-6054-8F848C91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E49CCA-57DE-DBD3-13D0-E9BE8595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36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998730-6FA3-C35B-8DB7-62FF0BBF5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0DDBEF-822B-5D94-2DC7-F64D8915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318A2B-EE74-FDB6-4824-6A60BB592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E01E0B-3863-B7E8-AF78-A6B50430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58E2A8-0A7D-ACDC-3248-4075BAC3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97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3AC00-7F8E-1E8D-FBD8-E756B046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C81EB4-2274-EC2E-C587-A12AB8F6F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770E57-DA08-F09A-C8DC-563AA279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034BD2-902A-A5A2-8360-6F8F6B1C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BCFD23-F48E-DA53-78E9-09EFA7CD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4393F3-8FCF-E452-7D58-92BA8A4E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3FA3BA-4E0A-5D78-855B-A7F5B37DD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BA9854-A1BE-F232-D03B-026EA2080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5BBE36-4779-6942-AA6E-08D88777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9E4879-C2F0-70C8-3E8A-DC8B013F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E2F40C-200F-5223-11C1-0A0CCC25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94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88AAB-A57C-E01E-048D-C96EE0C8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8B57B4-E051-C1D5-BD5C-120CAAB4D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82A096-9822-7A60-487C-C02B7001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5B15EAE-3B30-64B0-9793-3E384EFAB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47DC357-D95E-31B5-E6EC-50B2883FD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B383A32-0E31-43BF-9A25-F61F3B58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500F54-9DC4-F07D-A475-181F1598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08846B-CAFA-3CFD-4F73-194403A6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5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2D414-A84F-D66F-516A-5A226625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CF35A7-0D03-1B8F-65B2-3FCAFA05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D235879-6268-B7C8-800D-89EC8726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2767F1-5DE1-4396-EABA-654580B7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3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DC5782-6DAF-3860-FB5F-9FE17A62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0B08E9E-9F1A-9D97-F334-9DF55B88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DDB160-1AAE-F4EF-C136-0D558FD0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40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92CB9-EC09-2419-B21B-99F52F77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99098-5F20-B498-08F8-80BDF166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0F69B5-BBF5-28D0-2F1D-DC6BF6B57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57E214-2899-AD28-6FC6-9CD8E0D4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9AA976-9565-1F89-53E1-FD80AE0B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165E90-74C8-68B1-E8A3-6126050C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95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EFD11E-F92C-D0AB-6AA2-AB7C1A2A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6D074C-B912-AE81-49D7-09A5ABA53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5C780B-FA9D-C639-759F-62195E963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E1E63D-EF84-253C-3235-B72C31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2BEF15-6293-1D85-ADF3-D7CDB85A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E61FBE-A232-C2F7-17C8-A1A137A1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35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8AE45D4-4C0F-245E-6487-1D3990F5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43DF74-963C-6BB8-99BB-B6DB23E9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51E7F9-9DA3-4D2C-9D07-65C3BB3C9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209E-6D31-4E70-8B43-1172C7414A73}" type="datetimeFigureOut">
              <a:rPr kumimoji="1" lang="ja-JP" altLang="en-US" smtClean="0"/>
              <a:t>2023/6/19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94FFC3-07C7-8B82-F4AA-36F95AEE5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E253D1-E498-843C-30A3-1E1F16A6B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A840-F9CB-4FCB-96FA-6AB9FBC01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6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42C8852-55C4-EB09-B479-6D92707D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49" y="537910"/>
            <a:ext cx="4117494" cy="6104004"/>
          </a:xfrm>
          <a:prstGeom prst="rect">
            <a:avLst/>
          </a:prstGeom>
        </p:spPr>
      </p:pic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7B6AE82C-BBBD-8FA5-4CC1-2AC192D53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0" y="686152"/>
            <a:ext cx="4117494" cy="59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太田 達也</dc:creator>
  <cp:lastModifiedBy>太田 達也</cp:lastModifiedBy>
  <cp:revision>1</cp:revision>
  <dcterms:created xsi:type="dcterms:W3CDTF">2023-06-19T08:34:03Z</dcterms:created>
  <dcterms:modified xsi:type="dcterms:W3CDTF">2023-06-19T08:37:37Z</dcterms:modified>
</cp:coreProperties>
</file>