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28" d="100"/>
          <a:sy n="28" d="100"/>
        </p:scale>
        <p:origin x="510"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38A8A5-C860-49ED-8E43-323A21D3B4F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5CFD43E-18B4-4482-A1DE-6BEB964111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0DB4EA2-3851-4D5F-9BE3-E5AAE6F1BDE7}"/>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5" name="フッター プレースホルダー 4">
            <a:extLst>
              <a:ext uri="{FF2B5EF4-FFF2-40B4-BE49-F238E27FC236}">
                <a16:creationId xmlns:a16="http://schemas.microsoft.com/office/drawing/2014/main" id="{4D265230-8191-442A-AA81-F0E7AEF0DB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41DC38-6695-431E-A777-C12D26EF1D9D}"/>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2287477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D8AA50-B06E-4968-96ED-ED1357463D6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04ABE78-5BBB-4C40-BABF-0691F066178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53AF04-E60C-4D10-BAFC-7679913060AA}"/>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5" name="フッター プレースホルダー 4">
            <a:extLst>
              <a:ext uri="{FF2B5EF4-FFF2-40B4-BE49-F238E27FC236}">
                <a16:creationId xmlns:a16="http://schemas.microsoft.com/office/drawing/2014/main" id="{D2B51D98-F1BF-4E53-A32C-F7D86D48603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7B52877-3ED6-4852-883F-0458DC4D005E}"/>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2919631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865BE45-402C-427C-A3AF-02978DB17ED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D5094BC-62BD-4879-A607-F4D4293AF4A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DA8C9C3-D6E6-419C-82AF-473FA69D6E02}"/>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5" name="フッター プレースホルダー 4">
            <a:extLst>
              <a:ext uri="{FF2B5EF4-FFF2-40B4-BE49-F238E27FC236}">
                <a16:creationId xmlns:a16="http://schemas.microsoft.com/office/drawing/2014/main" id="{54711ABA-BD35-4AF2-B1FB-B811C39CAD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CAE4A1-331D-4F3A-96A1-426BBA7C9DDC}"/>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335138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2E65AF-79F5-4C42-85F8-786F750BBDC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1F5D0D-B771-446F-9E36-C5139D5E505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21F43C-4F81-4C7A-907D-9C9309D767BC}"/>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5" name="フッター プレースホルダー 4">
            <a:extLst>
              <a:ext uri="{FF2B5EF4-FFF2-40B4-BE49-F238E27FC236}">
                <a16:creationId xmlns:a16="http://schemas.microsoft.com/office/drawing/2014/main" id="{D8C177B5-0DDB-45E7-A426-2D2A5C7E412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A2966D-BD90-4C5F-B21B-5ADEA4427A04}"/>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4264260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72097A-461D-4A94-9379-3F50890B0FF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CAC85FF-5189-4527-AA0C-3CF5F9BB60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C2D2928-F17F-40E2-9A06-0E4ADF1E9F06}"/>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5" name="フッター プレースホルダー 4">
            <a:extLst>
              <a:ext uri="{FF2B5EF4-FFF2-40B4-BE49-F238E27FC236}">
                <a16:creationId xmlns:a16="http://schemas.microsoft.com/office/drawing/2014/main" id="{16BD3B6D-9BC6-467F-8CD6-32AF97B4F6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5FD47DF-59F3-4E8D-B55E-0E99FD496C0E}"/>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2028236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91430C-B733-44AD-88A6-0B45320032D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9C69CD3-FE5E-421B-9EB1-E119A2BE2DF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49F5BB6-76E3-4512-89ED-5E3918968C7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71FCB96-732A-45A1-8F44-95A9F525705C}"/>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6" name="フッター プレースホルダー 5">
            <a:extLst>
              <a:ext uri="{FF2B5EF4-FFF2-40B4-BE49-F238E27FC236}">
                <a16:creationId xmlns:a16="http://schemas.microsoft.com/office/drawing/2014/main" id="{80036451-CF15-4598-BA7F-8C9B40ECA0E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C9DEFD2-7845-4328-8417-A7CFE89BBA88}"/>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2156980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65B48-7035-4962-B944-EC2E3A7B3EE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61EDC2C-48FC-4D6D-8A46-FE1A2E5186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FC0C033-43E2-400E-BA63-6C81582B63A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B272B25-9BC5-4960-AF15-0681560EAA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B785EB5-D560-4836-8A47-A4BEA3A951B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8F8EEE5-EA6F-4951-B0CF-BC4ABB40DFF4}"/>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8" name="フッター プレースホルダー 7">
            <a:extLst>
              <a:ext uri="{FF2B5EF4-FFF2-40B4-BE49-F238E27FC236}">
                <a16:creationId xmlns:a16="http://schemas.microsoft.com/office/drawing/2014/main" id="{D5BD10E3-E486-46FA-B2D4-7B38CEFD5D6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82527D-9431-4EB5-B2CA-F63AECBA54AF}"/>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2168408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815048-A18E-4BF6-BCB3-28CBBD99EB3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578CCFA-289B-45FC-8BFF-5F918D30E717}"/>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4" name="フッター プレースホルダー 3">
            <a:extLst>
              <a:ext uri="{FF2B5EF4-FFF2-40B4-BE49-F238E27FC236}">
                <a16:creationId xmlns:a16="http://schemas.microsoft.com/office/drawing/2014/main" id="{8451A760-B4FD-4BF8-9B3F-F5CA964644F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63C1A1E-00A0-4FCA-AD9C-F645D14A6CDB}"/>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237779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246C78-66B3-4B16-A90F-44E62518DFD3}"/>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3" name="フッター プレースホルダー 2">
            <a:extLst>
              <a:ext uri="{FF2B5EF4-FFF2-40B4-BE49-F238E27FC236}">
                <a16:creationId xmlns:a16="http://schemas.microsoft.com/office/drawing/2014/main" id="{5C733A62-0A8C-4987-99FD-D86B31EA2A4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50327A9-B398-4AD4-9147-C85957A716ED}"/>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2875935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B56406-2F5A-4D65-82ED-2664F88AEEF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A63DAF5-3774-4197-8989-77A0FBC234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D11C4BD-3162-4D59-9958-2B6F2B9ED1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E9DC92B-4C9F-4F30-A52B-BFF03ABE5E17}"/>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6" name="フッター プレースホルダー 5">
            <a:extLst>
              <a:ext uri="{FF2B5EF4-FFF2-40B4-BE49-F238E27FC236}">
                <a16:creationId xmlns:a16="http://schemas.microsoft.com/office/drawing/2014/main" id="{D88542FA-A7BA-4FA3-B985-2A2BB4B933C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B7441D-7EE5-43B8-8F43-04B47FC39D18}"/>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796754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54ADE8-FC3A-4BE0-A7D1-FB83586BF5E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7D1804A-87AB-48F1-AA45-68C7C995C9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6FF9E4F-58EE-47C7-BF36-92210233C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5BDE36E-4657-4DC3-B679-4EDAA7CA3EC9}"/>
              </a:ext>
            </a:extLst>
          </p:cNvPr>
          <p:cNvSpPr>
            <a:spLocks noGrp="1"/>
          </p:cNvSpPr>
          <p:nvPr>
            <p:ph type="dt" sz="half" idx="10"/>
          </p:nvPr>
        </p:nvSpPr>
        <p:spPr/>
        <p:txBody>
          <a:bodyPr/>
          <a:lstStyle/>
          <a:p>
            <a:fld id="{94B5B7AE-30FB-43D1-9E62-EBE6A82C490F}" type="datetimeFigureOut">
              <a:rPr kumimoji="1" lang="ja-JP" altLang="en-US" smtClean="0"/>
              <a:t>2020/12/11</a:t>
            </a:fld>
            <a:endParaRPr kumimoji="1" lang="ja-JP" altLang="en-US"/>
          </a:p>
        </p:txBody>
      </p:sp>
      <p:sp>
        <p:nvSpPr>
          <p:cNvPr id="6" name="フッター プレースホルダー 5">
            <a:extLst>
              <a:ext uri="{FF2B5EF4-FFF2-40B4-BE49-F238E27FC236}">
                <a16:creationId xmlns:a16="http://schemas.microsoft.com/office/drawing/2014/main" id="{2FCB7BFD-AF52-4109-9CCE-7D198D2C09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AD7D3F9-EDB4-4086-B121-0860944DD8F3}"/>
              </a:ext>
            </a:extLst>
          </p:cNvPr>
          <p:cNvSpPr>
            <a:spLocks noGrp="1"/>
          </p:cNvSpPr>
          <p:nvPr>
            <p:ph type="sldNum" sz="quarter" idx="12"/>
          </p:nvPr>
        </p:nvSpPr>
        <p:spPr/>
        <p:txBody>
          <a:body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4186699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1CE5461-578A-4BC4-8BA5-F94B0EDF97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64F63F8-17FB-4FC3-B542-1F5D206972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D076D2-07D3-4270-938F-2DA9E8DCF3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5B7AE-30FB-43D1-9E62-EBE6A82C490F}" type="datetimeFigureOut">
              <a:rPr kumimoji="1" lang="ja-JP" altLang="en-US" smtClean="0"/>
              <a:t>2020/12/11</a:t>
            </a:fld>
            <a:endParaRPr kumimoji="1" lang="ja-JP" altLang="en-US"/>
          </a:p>
        </p:txBody>
      </p:sp>
      <p:sp>
        <p:nvSpPr>
          <p:cNvPr id="5" name="フッター プレースホルダー 4">
            <a:extLst>
              <a:ext uri="{FF2B5EF4-FFF2-40B4-BE49-F238E27FC236}">
                <a16:creationId xmlns:a16="http://schemas.microsoft.com/office/drawing/2014/main" id="{6187D17F-9A21-44BB-BC40-9BA1EDCE6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A5F8A77-B4AC-4604-B1E7-8A38A52A54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3B8D4-FADB-45D6-A2A4-4B9495FF8F0B}" type="slidenum">
              <a:rPr kumimoji="1" lang="ja-JP" altLang="en-US" smtClean="0"/>
              <a:t>‹#›</a:t>
            </a:fld>
            <a:endParaRPr kumimoji="1" lang="ja-JP" altLang="en-US"/>
          </a:p>
        </p:txBody>
      </p:sp>
    </p:spTree>
    <p:extLst>
      <p:ext uri="{BB962C8B-B14F-4D97-AF65-F5344CB8AC3E}">
        <p14:creationId xmlns:p14="http://schemas.microsoft.com/office/powerpoint/2010/main" val="1091312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62A7AE7-8DCC-4B84-AFFE-BE9E1D3C392F}"/>
              </a:ext>
            </a:extLst>
          </p:cNvPr>
          <p:cNvSpPr txBox="1"/>
          <p:nvPr/>
        </p:nvSpPr>
        <p:spPr>
          <a:xfrm>
            <a:off x="922215" y="2190647"/>
            <a:ext cx="11269785" cy="461665"/>
          </a:xfrm>
          <a:prstGeom prst="rect">
            <a:avLst/>
          </a:prstGeom>
          <a:noFill/>
        </p:spPr>
        <p:txBody>
          <a:bodyPr wrap="square" rtlCol="0">
            <a:spAutoFit/>
          </a:bodyPr>
          <a:lstStyle/>
          <a:p>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 </a:t>
            </a:r>
            <a:r>
              <a:rPr lang="ja-JP" altLang="en-US" sz="2400" b="0" i="0" u="none" strike="noStrike" baseline="0" dirty="0">
                <a:solidFill>
                  <a:srgbClr val="000000"/>
                </a:solidFill>
                <a:latin typeface="BIZ UDPゴシック" panose="020B0400000000000000" pitchFamily="50" charset="-128"/>
                <a:ea typeface="BIZ UDPゴシック" panose="020B0400000000000000" pitchFamily="50" charset="-128"/>
              </a:rPr>
              <a:t>東日本大震災からのより良い復興の実現と持続可能な市民社会を目指した</a:t>
            </a: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2B74A9AD-9DE3-4DD9-A707-58933F3493C1}"/>
              </a:ext>
            </a:extLst>
          </p:cNvPr>
          <p:cNvSpPr txBox="1"/>
          <p:nvPr/>
        </p:nvSpPr>
        <p:spPr>
          <a:xfrm>
            <a:off x="-58616" y="2759834"/>
            <a:ext cx="12152924" cy="707886"/>
          </a:xfrm>
          <a:prstGeom prst="rect">
            <a:avLst/>
          </a:prstGeom>
          <a:noFill/>
        </p:spPr>
        <p:txBody>
          <a:bodyPr wrap="square" rtlCol="0">
            <a:spAutoFit/>
          </a:bodyPr>
          <a:lstStyle/>
          <a:p>
            <a:pPr algn="ctr"/>
            <a:r>
              <a:rPr lang="ja-JP" altLang="en-US" sz="1800" b="0" i="0" u="none" strike="noStrike" baseline="0" dirty="0">
                <a:solidFill>
                  <a:srgbClr val="000000"/>
                </a:solidFill>
                <a:latin typeface="ＭＳ Ｐ明朝" panose="02020600040205080304" pitchFamily="18" charset="-128"/>
                <a:ea typeface="ＭＳ Ｐ明朝" panose="02020600040205080304" pitchFamily="18" charset="-128"/>
              </a:rPr>
              <a:t> </a:t>
            </a:r>
            <a:r>
              <a:rPr lang="ja-JP" altLang="en-US" sz="4000" b="0" i="0" u="none" strike="noStrike" baseline="0" dirty="0">
                <a:solidFill>
                  <a:srgbClr val="000000"/>
                </a:solidFill>
                <a:latin typeface="BIZ UDPゴシック" panose="020B0400000000000000" pitchFamily="50" charset="-128"/>
                <a:ea typeface="BIZ UDPゴシック" panose="020B0400000000000000" pitchFamily="50" charset="-128"/>
              </a:rPr>
              <a:t>「東北発の市民セクターによる共通アクション」</a:t>
            </a:r>
            <a:endParaRPr lang="en-US" altLang="ja-JP" sz="4000" b="0" i="0" u="none" strike="noStrike" baseline="0" dirty="0">
              <a:solidFill>
                <a:srgbClr val="000000"/>
              </a:solidFill>
              <a:latin typeface="BIZ UDPゴシック" panose="020B0400000000000000" pitchFamily="50" charset="-128"/>
              <a:ea typeface="BIZ UDPゴシック" panose="020B0400000000000000" pitchFamily="50" charset="-128"/>
            </a:endParaRPr>
          </a:p>
        </p:txBody>
      </p:sp>
      <p:cxnSp>
        <p:nvCxnSpPr>
          <p:cNvPr id="7" name="直線コネクタ 6">
            <a:extLst>
              <a:ext uri="{FF2B5EF4-FFF2-40B4-BE49-F238E27FC236}">
                <a16:creationId xmlns:a16="http://schemas.microsoft.com/office/drawing/2014/main" id="{1D2AA820-145F-4CC3-B624-7254187478A0}"/>
              </a:ext>
            </a:extLst>
          </p:cNvPr>
          <p:cNvCxnSpPr>
            <a:cxnSpLocks/>
          </p:cNvCxnSpPr>
          <p:nvPr/>
        </p:nvCxnSpPr>
        <p:spPr>
          <a:xfrm>
            <a:off x="461107" y="3806074"/>
            <a:ext cx="11113477" cy="0"/>
          </a:xfrm>
          <a:prstGeom prst="line">
            <a:avLst/>
          </a:prstGeom>
          <a:ln w="127000">
            <a:solidFill>
              <a:srgbClr val="92D050"/>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9539094A-3660-4CF1-A9BD-FF633FE2B961}"/>
              </a:ext>
            </a:extLst>
          </p:cNvPr>
          <p:cNvSpPr txBox="1"/>
          <p:nvPr/>
        </p:nvSpPr>
        <p:spPr>
          <a:xfrm>
            <a:off x="3404937" y="4001439"/>
            <a:ext cx="5975903" cy="707886"/>
          </a:xfrm>
          <a:prstGeom prst="rect">
            <a:avLst/>
          </a:prstGeom>
          <a:noFill/>
        </p:spPr>
        <p:txBody>
          <a:bodyPr wrap="square" rtlCol="0">
            <a:spAutoFit/>
          </a:bodyPr>
          <a:lstStyle/>
          <a:p>
            <a:r>
              <a:rPr lang="ja-JP" altLang="en-US" sz="4000" b="0" i="0" u="none" strike="noStrike" baseline="0" dirty="0">
                <a:solidFill>
                  <a:srgbClr val="000000"/>
                </a:solidFill>
                <a:latin typeface="BIZ UDPゴシック" panose="020B0400000000000000" pitchFamily="50" charset="-128"/>
                <a:ea typeface="BIZ UDPゴシック" panose="020B0400000000000000" pitchFamily="50" charset="-128"/>
              </a:rPr>
              <a:t>ワークショップのご案内</a:t>
            </a:r>
            <a:endParaRPr kumimoji="1" lang="ja-JP" altLang="en-US"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432220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32</Words>
  <Application>Microsoft Office PowerPoint</Application>
  <PresentationFormat>ワイド画面</PresentationFormat>
  <Paragraphs>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ＭＳ Ｐ明朝</vt:lpstr>
      <vt:lpstr>游ゴシック</vt:lpstr>
      <vt:lpstr>游ゴシック Light</vt:lpstr>
      <vt:lpstr>游明朝</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吉田 綾</dc:creator>
  <cp:lastModifiedBy>吉田 綾</cp:lastModifiedBy>
  <cp:revision>3</cp:revision>
  <dcterms:created xsi:type="dcterms:W3CDTF">2020-12-11T06:21:02Z</dcterms:created>
  <dcterms:modified xsi:type="dcterms:W3CDTF">2020-12-11T06:33:50Z</dcterms:modified>
</cp:coreProperties>
</file>