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53" d="100"/>
          <a:sy n="53" d="100"/>
        </p:scale>
        <p:origin x="63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7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14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87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31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0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13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2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6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35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1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0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E317F-4CBB-4A5F-92A2-6356ABC79611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7714" y="1041400"/>
            <a:ext cx="11236570" cy="2387600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令和２年度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TOTO</a:t>
            </a: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グループ募金 </a:t>
            </a:r>
            <a:br>
              <a:rPr lang="en-US" altLang="ja-JP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宮城・岩手・福島三県震災復興支援事業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5237" y="3702709"/>
            <a:ext cx="11361523" cy="172660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TOTO</a:t>
            </a:r>
            <a:r>
              <a:rPr lang="ja-JP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震災メモリアル・まちづくり活動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72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Cambria Math</vt:lpstr>
      <vt:lpstr>Office テーマ</vt:lpstr>
      <vt:lpstr>令和２年度 TOTOグループ募金  宮城・岩手・福島三県震災復興支援事業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 TOTOグループ募金  宮城県震災復興事業</dc:title>
  <dc:creator>太田 達也</dc:creator>
  <cp:lastModifiedBy>太田 達也</cp:lastModifiedBy>
  <cp:revision>2</cp:revision>
  <dcterms:created xsi:type="dcterms:W3CDTF">2019-09-16T11:51:17Z</dcterms:created>
  <dcterms:modified xsi:type="dcterms:W3CDTF">2020-08-07T06:59:45Z</dcterms:modified>
</cp:coreProperties>
</file>