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55" d="100"/>
          <a:sy n="55" d="100"/>
        </p:scale>
        <p:origin x="13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2019/9/16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97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2019/9/16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14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2019/9/16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87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2019/9/16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31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2019/9/16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00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2019/9/16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13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2019/9/16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02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2019/9/16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76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2019/9/16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35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2019/9/16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1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317F-4CBB-4A5F-92A2-6356ABC79611}" type="datetimeFigureOut">
              <a:rPr kumimoji="1" lang="ja-JP" altLang="en-US" smtClean="0"/>
              <a:t>2019/9/16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0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E317F-4CBB-4A5F-92A2-6356ABC79611}" type="datetimeFigureOut">
              <a:rPr kumimoji="1" lang="ja-JP" altLang="en-US" smtClean="0"/>
              <a:t>2019/9/16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E7796-56E8-479C-A5A5-EA6F2C4286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51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39615" y="1122363"/>
            <a:ext cx="11236570" cy="2387600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令和元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6600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TOTO</a:t>
            </a:r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グループ募金 </a:t>
            </a:r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宮城県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震災復興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endParaRPr kumimoji="1"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97877" y="3830637"/>
            <a:ext cx="11078308" cy="2306393"/>
          </a:xfrm>
          <a:solidFill>
            <a:srgbClr val="00B0F0"/>
          </a:solidFill>
        </p:spPr>
        <p:txBody>
          <a:bodyPr>
            <a:normAutofit/>
          </a:bodyPr>
          <a:lstStyle/>
          <a:p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住民主体・復興地域づくり活動および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復興活動プロセスの伝承助成</a:t>
            </a:r>
            <a:endParaRPr kumimoji="1"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729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Calibri Light</vt:lpstr>
      <vt:lpstr>Cambria Math</vt:lpstr>
      <vt:lpstr>Office テーマ</vt:lpstr>
      <vt:lpstr>令和元年度 TOTOグループ募金  宮城県震災復興事業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令和元年度 TOTOグループ募金  宮城県震災復興事業</dc:title>
  <dc:creator>太田 達也</dc:creator>
  <cp:lastModifiedBy>太田 達也</cp:lastModifiedBy>
  <cp:revision>1</cp:revision>
  <dcterms:created xsi:type="dcterms:W3CDTF">2019-09-16T11:51:17Z</dcterms:created>
  <dcterms:modified xsi:type="dcterms:W3CDTF">2019-09-16T11:51:33Z</dcterms:modified>
</cp:coreProperties>
</file>