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182" y="-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3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5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67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3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3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34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0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58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75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8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243A6-CFE0-4CCB-B47B-5CF687BA9A4C}" type="datetimeFigureOut">
              <a:rPr kumimoji="1" lang="ja-JP" altLang="en-US" smtClean="0"/>
              <a:t>2017/1/4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CD23F-E469-49C7-B173-C3B415F344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2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04" t="16103" r="38466" b="48007"/>
          <a:stretch/>
        </p:blipFill>
        <p:spPr bwMode="auto">
          <a:xfrm>
            <a:off x="1830010" y="1"/>
            <a:ext cx="5118254" cy="564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21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画面に合わせる (16:10)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user121101-1</dc:creator>
  <cp:lastModifiedBy>user121101-1</cp:lastModifiedBy>
  <cp:revision>1</cp:revision>
  <dcterms:created xsi:type="dcterms:W3CDTF">2017-01-04T03:17:45Z</dcterms:created>
  <dcterms:modified xsi:type="dcterms:W3CDTF">2017-01-04T03:20:42Z</dcterms:modified>
</cp:coreProperties>
</file>