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9106-257F-4A6D-BDCB-C17A87FBBF88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8B20-0E28-4D33-83BE-42976DCB28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564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9106-257F-4A6D-BDCB-C17A87FBBF88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8B20-0E28-4D33-83BE-42976DCB28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172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9106-257F-4A6D-BDCB-C17A87FBBF88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8B20-0E28-4D33-83BE-42976DCB28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345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9106-257F-4A6D-BDCB-C17A87FBBF88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8B20-0E28-4D33-83BE-42976DCB28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567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9106-257F-4A6D-BDCB-C17A87FBBF88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8B20-0E28-4D33-83BE-42976DCB28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827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9106-257F-4A6D-BDCB-C17A87FBBF88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8B20-0E28-4D33-83BE-42976DCB28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390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9106-257F-4A6D-BDCB-C17A87FBBF88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8B20-0E28-4D33-83BE-42976DCB28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33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9106-257F-4A6D-BDCB-C17A87FBBF88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8B20-0E28-4D33-83BE-42976DCB28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9106-257F-4A6D-BDCB-C17A87FBBF88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8B20-0E28-4D33-83BE-42976DCB28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825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9106-257F-4A6D-BDCB-C17A87FBBF88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8B20-0E28-4D33-83BE-42976DCB28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012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9106-257F-4A6D-BDCB-C17A87FBBF88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8B20-0E28-4D33-83BE-42976DCB28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481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69106-257F-4A6D-BDCB-C17A87FBBF88}" type="datetimeFigureOut">
              <a:rPr kumimoji="1" lang="ja-JP" altLang="en-US" smtClean="0"/>
              <a:t>2016/10/13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98B20-0E28-4D33-83BE-42976DCB28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51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538952" cy="5226922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19330" y="4291471"/>
            <a:ext cx="9144000" cy="1655762"/>
          </a:xfrm>
        </p:spPr>
        <p:txBody>
          <a:bodyPr/>
          <a:lstStyle/>
          <a:p>
            <a:r>
              <a:rPr lang="en-US" altLang="ja-JP" sz="3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3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3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3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en-US" altLang="ja-JP" sz="3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3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土</a:t>
            </a:r>
            <a:r>
              <a:rPr lang="en-US" altLang="ja-JP" sz="3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br>
              <a:rPr lang="en-US" altLang="ja-JP" sz="3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15:00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17:30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タイトル 1"/>
          <p:cNvSpPr>
            <a:spLocks noGrp="1"/>
          </p:cNvSpPr>
          <p:nvPr/>
        </p:nvSpPr>
        <p:spPr>
          <a:xfrm>
            <a:off x="1944711" y="1557051"/>
            <a:ext cx="8693238" cy="2332369"/>
          </a:xfrm>
          <a:prstGeom prst="rect">
            <a:avLst/>
          </a:prstGeom>
          <a:solidFill>
            <a:srgbClr val="92D050"/>
          </a:solidFill>
          <a:ln w="57150">
            <a:solidFill>
              <a:schemeClr val="bg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77751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10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福島県</a:t>
            </a:r>
            <a: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県外避難者の皆様へ</a:t>
            </a:r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5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支援制度等の</a:t>
            </a:r>
            <a:r>
              <a:rPr lang="ja-JP" altLang="en-US" sz="2594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説明会</a:t>
            </a:r>
            <a:r>
              <a:rPr lang="ja-JP" altLang="en-US" sz="2594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＆参加者交流会</a:t>
            </a:r>
            <a:r>
              <a:rPr lang="en-US" altLang="ja-JP" sz="2594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594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2594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8564898" y="3186760"/>
            <a:ext cx="1738201" cy="16299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465493" rtl="0" eaLnBrk="1" latinLnBrk="0" hangingPunct="1">
              <a:defRPr kumimoji="1" sz="91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32747" algn="l" defTabSz="465493" rtl="0" eaLnBrk="1" latinLnBrk="0" hangingPunct="1">
              <a:defRPr kumimoji="1" sz="91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65493" algn="l" defTabSz="465493" rtl="0" eaLnBrk="1" latinLnBrk="0" hangingPunct="1">
              <a:defRPr kumimoji="1" sz="91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98241" algn="l" defTabSz="465493" rtl="0" eaLnBrk="1" latinLnBrk="0" hangingPunct="1">
              <a:defRPr kumimoji="1" sz="91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930987" algn="l" defTabSz="465493" rtl="0" eaLnBrk="1" latinLnBrk="0" hangingPunct="1">
              <a:defRPr kumimoji="1" sz="91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163734" algn="l" defTabSz="465493" rtl="0" eaLnBrk="1" latinLnBrk="0" hangingPunct="1">
              <a:defRPr kumimoji="1" sz="91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96481" algn="l" defTabSz="465493" rtl="0" eaLnBrk="1" latinLnBrk="0" hangingPunct="1">
              <a:defRPr kumimoji="1" sz="91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629227" algn="l" defTabSz="465493" rtl="0" eaLnBrk="1" latinLnBrk="0" hangingPunct="1">
              <a:defRPr kumimoji="1" sz="91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61975" algn="l" defTabSz="465493" rtl="0" eaLnBrk="1" latinLnBrk="0" hangingPunct="1">
              <a:defRPr kumimoji="1" sz="91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849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 rot="661629">
            <a:off x="8896613" y="3398360"/>
            <a:ext cx="1428130" cy="1206738"/>
          </a:xfrm>
          <a:prstGeom prst="rect">
            <a:avLst/>
          </a:prstGeom>
        </p:spPr>
        <p:txBody>
          <a:bodyPr vert="horz" lIns="47661" tIns="23831" rIns="47661" bIns="23831" rtlCol="0" anchor="ctr">
            <a:noAutofit/>
          </a:bodyPr>
          <a:lstStyle>
            <a:defPPr>
              <a:defRPr lang="ja-JP"/>
            </a:defPPr>
            <a:lvl1pPr marL="0" algn="l" defTabSz="465493" rtl="0" eaLnBrk="1" latinLnBrk="0" hangingPunct="1">
              <a:defRPr kumimoji="1" sz="9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2747" algn="l" defTabSz="465493" rtl="0" eaLnBrk="1" latinLnBrk="0" hangingPunct="1">
              <a:defRPr kumimoji="1" sz="9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5493" algn="l" defTabSz="465493" rtl="0" eaLnBrk="1" latinLnBrk="0" hangingPunct="1">
              <a:defRPr kumimoji="1" sz="9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8241" algn="l" defTabSz="465493" rtl="0" eaLnBrk="1" latinLnBrk="0" hangingPunct="1">
              <a:defRPr kumimoji="1" sz="9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30987" algn="l" defTabSz="465493" rtl="0" eaLnBrk="1" latinLnBrk="0" hangingPunct="1">
              <a:defRPr kumimoji="1" sz="9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63734" algn="l" defTabSz="465493" rtl="0" eaLnBrk="1" latinLnBrk="0" hangingPunct="1">
              <a:defRPr kumimoji="1" sz="9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96481" algn="l" defTabSz="465493" rtl="0" eaLnBrk="1" latinLnBrk="0" hangingPunct="1">
              <a:defRPr kumimoji="1" sz="9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227" algn="l" defTabSz="465493" rtl="0" eaLnBrk="1" latinLnBrk="0" hangingPunct="1">
              <a:defRPr kumimoji="1" sz="9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1975" algn="l" defTabSz="465493" rtl="0" eaLnBrk="1" latinLnBrk="0" hangingPunct="1">
              <a:defRPr kumimoji="1" sz="9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53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参加無料</a:t>
            </a:r>
            <a:endParaRPr lang="en-US" altLang="ja-JP" sz="1853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53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先着</a:t>
            </a:r>
            <a:r>
              <a:rPr lang="en-US" altLang="ja-JP" sz="1853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853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1853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483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(※</a:t>
            </a:r>
            <a:r>
              <a:rPr lang="ja-JP" altLang="en-US" sz="1483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事前申込</a:t>
            </a:r>
            <a:r>
              <a:rPr lang="en-US" altLang="ja-JP" sz="1483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1483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086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太田達也</dc:creator>
  <cp:lastModifiedBy>太田達也</cp:lastModifiedBy>
  <cp:revision>1</cp:revision>
  <dcterms:created xsi:type="dcterms:W3CDTF">2016-10-13T06:33:34Z</dcterms:created>
  <dcterms:modified xsi:type="dcterms:W3CDTF">2016-10-13T06:33:40Z</dcterms:modified>
</cp:coreProperties>
</file>