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47"/>
    <a:srgbClr val="009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8" autoAdjust="0"/>
    <p:restoredTop sz="94660"/>
  </p:normalViewPr>
  <p:slideViewPr>
    <p:cSldViewPr>
      <p:cViewPr>
        <p:scale>
          <a:sx n="100" d="100"/>
          <a:sy n="100" d="100"/>
        </p:scale>
        <p:origin x="-150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2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99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35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29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73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5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5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76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04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0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DDB59-4979-4A6B-8353-CE1382DF4A9E}" type="datetimeFigureOut">
              <a:rPr kumimoji="1" lang="ja-JP" altLang="en-US" smtClean="0"/>
              <a:t>2015/10/1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A6870-9694-43EF-854A-AE30F0C6F5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19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6632" y="201921"/>
            <a:ext cx="377539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平成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２７</a:t>
            </a:r>
            <a:r>
              <a:rPr kumimoji="1"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年度</a:t>
            </a:r>
            <a:endParaRPr kumimoji="1"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復興</a:t>
            </a:r>
            <a:r>
              <a:rPr lang="ja-JP" altLang="en-US" sz="32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支援員</a:t>
            </a:r>
            <a:endParaRPr lang="en-US" altLang="ja-JP" sz="3200" b="1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地域おこし</a:t>
            </a:r>
            <a:r>
              <a:rPr kumimoji="1" lang="ja-JP" altLang="en-US" sz="32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協力隊</a:t>
            </a:r>
            <a:endParaRPr kumimoji="1" lang="en-US" altLang="ja-JP" sz="3200" b="1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32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活動中間報告会</a:t>
            </a:r>
            <a:endParaRPr lang="en-US" altLang="ja-JP" sz="3200" b="1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ja-JP" sz="200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400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宮城</a:t>
            </a:r>
            <a:r>
              <a:rPr lang="ja-JP" altLang="en-US" sz="1400" spc="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県内</a:t>
            </a:r>
            <a:r>
              <a:rPr lang="ja-JP" altLang="en-US" sz="1400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で活動する</a:t>
            </a:r>
            <a:endParaRPr lang="en-US" altLang="ja-JP" sz="1400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400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復興支援員・地域おこし協力隊の</a:t>
            </a:r>
            <a:endParaRPr lang="en-US" altLang="ja-JP" sz="1400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400" spc="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活動報告会を開催します</a:t>
            </a:r>
            <a:endParaRPr lang="en-US" altLang="ja-JP" sz="1400" spc="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6632" y="2827308"/>
            <a:ext cx="6404317" cy="35548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 smtClean="0"/>
              <a:t>報告会スケジュール</a:t>
            </a:r>
            <a:endParaRPr kumimoji="1" lang="en-US" altLang="ja-JP" sz="1400" b="1" dirty="0" smtClean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■開会挨拶　　　　　　</a:t>
            </a:r>
            <a:r>
              <a:rPr lang="en-US" altLang="ja-JP" sz="1600" dirty="0" smtClean="0"/>
              <a:t>13:30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- 13:35</a:t>
            </a:r>
          </a:p>
          <a:p>
            <a:pPr>
              <a:lnSpc>
                <a:spcPct val="150000"/>
              </a:lnSpc>
            </a:pPr>
            <a:r>
              <a:rPr lang="ja-JP" altLang="en-US" sz="1400" dirty="0"/>
              <a:t>■</a:t>
            </a:r>
            <a:r>
              <a:rPr lang="ja-JP" altLang="en-US" sz="1400" dirty="0" smtClean="0"/>
              <a:t>講話　　　　　　　　</a:t>
            </a:r>
            <a:r>
              <a:rPr lang="en-US" altLang="ja-JP" sz="1600" dirty="0" smtClean="0"/>
              <a:t>13:35 </a:t>
            </a:r>
            <a:r>
              <a:rPr lang="en-US" altLang="ja-JP" sz="1600" dirty="0"/>
              <a:t>- </a:t>
            </a:r>
            <a:r>
              <a:rPr lang="en-US" altLang="ja-JP" sz="1600" dirty="0" smtClean="0"/>
              <a:t>13:55</a:t>
            </a:r>
            <a:endParaRPr lang="en-US" altLang="ja-JP" sz="1600" dirty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「地域ニーズの変化と隊員の役割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～石巻・牡鹿半島における活動～」</a:t>
            </a:r>
            <a:endParaRPr lang="ja-JP" altLang="en-US" sz="1400" dirty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　　講師：亀山</a:t>
            </a:r>
            <a:r>
              <a:rPr lang="ja-JP" altLang="en-US" sz="1400" dirty="0"/>
              <a:t>　貴一</a:t>
            </a:r>
            <a:r>
              <a:rPr lang="ja-JP" altLang="en-US" sz="1400" dirty="0" smtClean="0"/>
              <a:t>氏（一般</a:t>
            </a:r>
            <a:r>
              <a:rPr lang="ja-JP" altLang="en-US" sz="1400" dirty="0"/>
              <a:t>社団法人　はまの</a:t>
            </a:r>
            <a:r>
              <a:rPr lang="ja-JP" altLang="en-US" sz="1400" dirty="0" smtClean="0"/>
              <a:t>ね　代表理事）</a:t>
            </a:r>
            <a:endParaRPr lang="ja-JP" altLang="en-US" sz="1600" dirty="0"/>
          </a:p>
          <a:p>
            <a:pPr>
              <a:lnSpc>
                <a:spcPct val="150000"/>
              </a:lnSpc>
            </a:pPr>
            <a:r>
              <a:rPr kumimoji="1" lang="ja-JP" altLang="en-US" sz="1400" dirty="0" smtClean="0"/>
              <a:t>■支援員・協力隊 活動テーマ別分科会</a:t>
            </a:r>
            <a:endParaRPr kumimoji="1" lang="en-US" altLang="ja-JP" sz="16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（事例共有・意見交換） </a:t>
            </a:r>
            <a:r>
              <a:rPr lang="en-US" altLang="ja-JP" sz="1600" dirty="0" smtClean="0"/>
              <a:t>13:55 </a:t>
            </a:r>
            <a:r>
              <a:rPr lang="en-US" altLang="ja-JP" sz="1600" dirty="0"/>
              <a:t>- </a:t>
            </a:r>
            <a:r>
              <a:rPr lang="en-US" altLang="ja-JP" sz="1600" dirty="0" smtClean="0"/>
              <a:t>17:10</a:t>
            </a:r>
            <a:r>
              <a:rPr lang="ja-JP" altLang="en-US" sz="1600" dirty="0"/>
              <a:t>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テーマ・アドバイザーは裏面参照ください</a:t>
            </a:r>
            <a:endParaRPr lang="en-US" altLang="ja-JP" sz="1200" dirty="0" smtClean="0"/>
          </a:p>
          <a:p>
            <a:pPr>
              <a:lnSpc>
                <a:spcPct val="150000"/>
              </a:lnSpc>
            </a:pPr>
            <a:r>
              <a:rPr kumimoji="1" lang="ja-JP" altLang="en-US" sz="1400" dirty="0" smtClean="0"/>
              <a:t>■閉会挨拶　　　　　　 </a:t>
            </a:r>
            <a:r>
              <a:rPr kumimoji="1" lang="en-US" altLang="ja-JP" sz="1600" dirty="0" smtClean="0"/>
              <a:t>17:10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- </a:t>
            </a:r>
            <a:r>
              <a:rPr kumimoji="1" lang="en-US" altLang="ja-JP" sz="1600" dirty="0" smtClean="0"/>
              <a:t>17:15</a:t>
            </a:r>
          </a:p>
          <a:p>
            <a:pPr>
              <a:lnSpc>
                <a:spcPct val="150000"/>
              </a:lnSpc>
            </a:pPr>
            <a:r>
              <a:rPr lang="ja-JP" altLang="en-US" sz="1400" dirty="0"/>
              <a:t>　交流</a:t>
            </a:r>
            <a:r>
              <a:rPr lang="ja-JP" altLang="en-US" sz="1400" dirty="0" smtClean="0"/>
              <a:t>会　　　　　　　 </a:t>
            </a:r>
            <a:r>
              <a:rPr lang="en-US" altLang="ja-JP" sz="1600" dirty="0" smtClean="0"/>
              <a:t>17:30 - 18:30</a:t>
            </a:r>
            <a:r>
              <a:rPr lang="ja-JP" altLang="en-US" sz="1600" dirty="0" smtClean="0"/>
              <a:t>　</a:t>
            </a:r>
            <a:r>
              <a:rPr lang="ja-JP" altLang="en-US" sz="1100" dirty="0" smtClean="0"/>
              <a:t>（同会場にて・会費</a:t>
            </a:r>
            <a:r>
              <a:rPr lang="en-US" altLang="ja-JP" sz="1100" dirty="0" smtClean="0"/>
              <a:t>500</a:t>
            </a:r>
            <a:r>
              <a:rPr lang="ja-JP" altLang="en-US" sz="1100" dirty="0" smtClean="0"/>
              <a:t>円程度）</a:t>
            </a:r>
            <a:endParaRPr kumimoji="1" lang="ja-JP" altLang="en-US" sz="11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6632" y="6249144"/>
            <a:ext cx="7019870" cy="28161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開催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概要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■日　　時：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平成</a:t>
            </a:r>
            <a:r>
              <a:rPr kumimoji="1"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２７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年</a:t>
            </a:r>
            <a:r>
              <a:rPr kumimoji="1"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１０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月</a:t>
            </a:r>
            <a:r>
              <a:rPr kumimoji="1" lang="ja-JP" alt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９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日（金）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kumimoji="1"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13:30 </a:t>
            </a:r>
            <a:r>
              <a:rPr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kumimoji="1" lang="en-US" altLang="ja-JP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17:15</a:t>
            </a:r>
            <a:endParaRPr kumimoji="1"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■会　　場：石巻市河北総合センター（ビッグバン）（石巻市成田字小塚裏畑</a:t>
            </a:r>
            <a:r>
              <a:rPr lang="en-US" altLang="ja-JP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54</a:t>
            </a: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）</a:t>
            </a:r>
            <a:endParaRPr lang="en-US" altLang="ja-JP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　</a:t>
            </a: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文化交流ホール</a:t>
            </a:r>
            <a:endParaRPr kumimoji="1" lang="en-US" altLang="ja-JP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■対　　象：総務省復興支援員・地域おこし協力隊</a:t>
            </a:r>
            <a:endParaRPr lang="en-US" altLang="ja-JP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　復興支援員設置県市町担当者、関係団体担当者、行政職員</a:t>
            </a:r>
            <a:endParaRPr kumimoji="1" lang="en-US" altLang="ja-JP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　</a:t>
            </a:r>
            <a:r>
              <a:rPr lang="en-US" altLang="ja-JP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NPO</a:t>
            </a: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・地域活動団体職員、地域住民　等</a:t>
            </a:r>
            <a:endParaRPr lang="en-US" altLang="ja-JP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■聴講費・申込　　無　料｜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〆切：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月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日（月）　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別紙よりお申し込みください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916832" y="3069759"/>
            <a:ext cx="244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977301" y="6465168"/>
            <a:ext cx="56886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41412" y="9129464"/>
            <a:ext cx="64279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116632" y="9182888"/>
            <a:ext cx="45432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■主　　催　宮城県震災復興・企画部 地域復興支援課</a:t>
            </a:r>
            <a:endParaRPr kumimoji="1" lang="en-US" altLang="ja-JP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■企画運営　一般社団法人　みやぎ連携復興センター</a:t>
            </a:r>
            <a:endParaRPr kumimoji="1" lang="ja-JP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4437112" y="201921"/>
            <a:ext cx="2304256" cy="2597955"/>
            <a:chOff x="4365104" y="344487"/>
            <a:chExt cx="2304256" cy="2597955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68530" y="1410840"/>
              <a:ext cx="2297403" cy="1531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正方形/長方形 4"/>
            <p:cNvSpPr/>
            <p:nvPr/>
          </p:nvSpPr>
          <p:spPr>
            <a:xfrm>
              <a:off x="4365104" y="344487"/>
              <a:ext cx="2304256" cy="1080121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spc="600" dirty="0" smtClean="0"/>
                <a:t>聴講者募集</a:t>
              </a:r>
              <a:endParaRPr kumimoji="1" lang="en-US" altLang="ja-JP" sz="1600" spc="600" dirty="0" smtClean="0"/>
            </a:p>
            <a:p>
              <a:pPr algn="ctr"/>
              <a:r>
                <a:rPr lang="ja-JP" altLang="en-US" sz="1600" spc="600" dirty="0"/>
                <a:t>参加費</a:t>
              </a:r>
              <a:r>
                <a:rPr lang="ja-JP" altLang="en-US" sz="1600" spc="600" dirty="0" smtClean="0"/>
                <a:t>無料</a:t>
              </a:r>
              <a:endParaRPr lang="en-US" altLang="ja-JP" sz="1600" spc="600" dirty="0" smtClean="0"/>
            </a:p>
            <a:p>
              <a:pPr algn="ctr"/>
              <a:r>
                <a:rPr kumimoji="1" lang="ja-JP" altLang="en-US" sz="1100" dirty="0"/>
                <a:t>聴講に</a:t>
              </a:r>
              <a:r>
                <a:rPr kumimoji="1" lang="ja-JP" altLang="en-US" sz="1100" dirty="0" smtClean="0"/>
                <a:t>は</a:t>
              </a:r>
              <a:r>
                <a:rPr kumimoji="1" lang="ja-JP" altLang="en-US" sz="1100" dirty="0"/>
                <a:t>申し込み</a:t>
              </a:r>
              <a:r>
                <a:rPr kumimoji="1" lang="ja-JP" altLang="en-US" sz="1100" dirty="0" smtClean="0"/>
                <a:t>が必要です。</a:t>
              </a:r>
              <a:endParaRPr kumimoji="1" lang="en-US" altLang="ja-JP" sz="1100" dirty="0" smtClean="0"/>
            </a:p>
            <a:p>
              <a:pPr algn="ctr"/>
              <a:r>
                <a:rPr kumimoji="1" lang="ja-JP" altLang="en-US" sz="1100" dirty="0" smtClean="0"/>
                <a:t>詳細は</a:t>
              </a:r>
              <a:r>
                <a:rPr lang="ja-JP" altLang="en-US" sz="1100" dirty="0"/>
                <a:t>別紙</a:t>
              </a:r>
              <a:r>
                <a:rPr kumimoji="1" lang="ja-JP" altLang="en-US" sz="1100" dirty="0" smtClean="0"/>
                <a:t>をご覧ください</a:t>
              </a:r>
              <a:endParaRPr kumimoji="1" lang="ja-JP" altLang="en-US" sz="1100" dirty="0"/>
            </a:p>
          </p:txBody>
        </p:sp>
      </p:grpSp>
      <p:pic>
        <p:nvPicPr>
          <p:cNvPr id="1026" name="Picture 2" descr="\\192.168.11.24\project\復興応援隊関連写真\20150704けせんぬま創生戦略会議分科会\IMG_0917（修正）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112" y="2792477"/>
            <a:ext cx="2300829" cy="153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5645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分科会の詳細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直線コネクタ 4"/>
          <p:cNvCxnSpPr>
            <a:stCxn id="4" idx="3"/>
          </p:cNvCxnSpPr>
          <p:nvPr/>
        </p:nvCxnSpPr>
        <p:spPr>
          <a:xfrm flipV="1">
            <a:off x="1450524" y="186667"/>
            <a:ext cx="5218836" cy="236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12800" y="4304928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会場のご案内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412776" y="4429845"/>
            <a:ext cx="52565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861048" y="4520952"/>
            <a:ext cx="295465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■石巻市河北総合センター　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　　　　（ビッグバン）</a:t>
            </a:r>
            <a:endParaRPr lang="en-US" altLang="ja-JP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〒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986-0102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宮城県石巻市成田字</a:t>
            </a:r>
            <a:endParaRPr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　　　　　　　小塚裏畑５４</a:t>
            </a:r>
            <a:endParaRPr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TEL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：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0225-62-1120 (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事務所直通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【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電車でお越し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の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方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】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ja-JP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JR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石巻駅から路線バス・・・約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45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</a:t>
            </a:r>
            <a:endParaRPr lang="ja-JP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　　　　　　タクシー・・・約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30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</a:t>
            </a:r>
            <a:endParaRPr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ja-JP" alt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【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車でお越し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の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方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】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ja-JP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　三陸道河北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IC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から ・・・・・約</a:t>
            </a:r>
            <a:r>
              <a:rPr lang="en-US" altLang="ja-JP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r>
              <a:rPr lang="ja-JP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分</a:t>
            </a:r>
            <a:endParaRPr lang="en-US" altLang="ja-JP" sz="1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</a:t>
            </a:r>
            <a:r>
              <a:rPr kumimoji="1"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普通車</a:t>
            </a:r>
            <a:r>
              <a:rPr kumimoji="1" lang="en-US" altLang="ja-JP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230</a:t>
            </a:r>
            <a:r>
              <a:rPr kumimoji="1"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台、大型車</a:t>
            </a:r>
            <a:r>
              <a:rPr kumimoji="1" lang="en-US" altLang="ja-JP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r>
            <a:r>
              <a:rPr kumimoji="1" lang="ja-JP" alt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台、駐車代無料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1709" y="7473280"/>
            <a:ext cx="575029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 smtClean="0"/>
              <a:t>参加申込に関して</a:t>
            </a:r>
            <a:endParaRPr kumimoji="1" lang="en-US" altLang="ja-JP" sz="1400" b="1" dirty="0" smtClean="0"/>
          </a:p>
          <a:p>
            <a:pPr>
              <a:lnSpc>
                <a:spcPct val="150000"/>
              </a:lnSpc>
            </a:pPr>
            <a:r>
              <a:rPr lang="ja-JP" altLang="en-US" sz="1400" dirty="0" smtClean="0"/>
              <a:t>　・参加申込書（別紙）に必要事項記入の上、お申し込みください。</a:t>
            </a:r>
            <a:endParaRPr lang="en-US" altLang="ja-JP" sz="1400" dirty="0" smtClean="0"/>
          </a:p>
          <a:p>
            <a:pPr>
              <a:lnSpc>
                <a:spcPct val="1500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詳細は別紙参加申込書参照ください。</a:t>
            </a:r>
            <a:endParaRPr lang="en-US" altLang="ja-JP" sz="1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1844824" y="7689304"/>
            <a:ext cx="482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56823" y="8536557"/>
            <a:ext cx="562044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 smtClean="0"/>
              <a:t>お問い合わせ先</a:t>
            </a:r>
            <a:endParaRPr kumimoji="1" lang="en-US" altLang="ja-JP" sz="1000" dirty="0" smtClean="0"/>
          </a:p>
          <a:p>
            <a:pPr>
              <a:lnSpc>
                <a:spcPct val="150000"/>
              </a:lnSpc>
            </a:pPr>
            <a:r>
              <a:rPr kumimoji="1" lang="ja-JP" altLang="en-US" sz="1400" dirty="0"/>
              <a:t>　</a:t>
            </a:r>
            <a:r>
              <a:rPr lang="ja-JP" altLang="en-US" sz="1400" dirty="0" smtClean="0">
                <a:sym typeface="Wingdings" panose="05000000000000000000" pitchFamily="2" charset="2"/>
              </a:rPr>
              <a:t>一般社団法人　みやぎ連携復興センター</a:t>
            </a:r>
            <a:r>
              <a:rPr lang="en-US" altLang="ja-JP" sz="1400" dirty="0">
                <a:sym typeface="Wingdings" panose="05000000000000000000" pitchFamily="2" charset="2"/>
              </a:rPr>
              <a:t> </a:t>
            </a:r>
            <a:r>
              <a:rPr lang="ja-JP" altLang="en-US" sz="1400" dirty="0">
                <a:sym typeface="Wingdings" panose="05000000000000000000" pitchFamily="2" charset="2"/>
              </a:rPr>
              <a:t>　</a:t>
            </a:r>
            <a:r>
              <a:rPr kumimoji="1" lang="ja-JP" altLang="en-US" sz="1400" dirty="0" smtClean="0">
                <a:sym typeface="Wingdings" panose="05000000000000000000" pitchFamily="2" charset="2"/>
              </a:rPr>
              <a:t>中沢・</a:t>
            </a:r>
            <a:r>
              <a:rPr lang="ja-JP" altLang="en-US" sz="1400" dirty="0">
                <a:sym typeface="Wingdings" panose="05000000000000000000" pitchFamily="2" charset="2"/>
              </a:rPr>
              <a:t>髙</a:t>
            </a:r>
            <a:r>
              <a:rPr lang="ja-JP" altLang="en-US" sz="1400" dirty="0" smtClean="0">
                <a:sym typeface="Wingdings" panose="05000000000000000000" pitchFamily="2" charset="2"/>
              </a:rPr>
              <a:t>橋・西舘</a:t>
            </a:r>
            <a:r>
              <a:rPr kumimoji="1" lang="ja-JP" altLang="en-US" sz="1400" dirty="0" smtClean="0">
                <a:sym typeface="Wingdings" panose="05000000000000000000" pitchFamily="2" charset="2"/>
              </a:rPr>
              <a:t>あて</a:t>
            </a:r>
            <a:endParaRPr lang="en-US" altLang="ja-JP" sz="1400" dirty="0" smtClean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ym typeface="Wingdings" panose="05000000000000000000" pitchFamily="2" charset="2"/>
              </a:rPr>
              <a:t>　</a:t>
            </a:r>
            <a:r>
              <a:rPr kumimoji="1" lang="ja-JP" altLang="en-US" sz="1400" b="1" dirty="0" smtClean="0">
                <a:sym typeface="Wingdings" panose="05000000000000000000" pitchFamily="2" charset="2"/>
              </a:rPr>
              <a:t>　　　　</a:t>
            </a:r>
            <a:r>
              <a:rPr lang="en-US" altLang="ja-JP" sz="1400" b="1" dirty="0">
                <a:sym typeface="Wingdings" panose="05000000000000000000" pitchFamily="2" charset="2"/>
              </a:rPr>
              <a:t> TEL</a:t>
            </a:r>
            <a:r>
              <a:rPr lang="en-US" altLang="ja-JP" sz="1400" b="1" dirty="0" smtClean="0">
                <a:sym typeface="Wingdings" panose="05000000000000000000" pitchFamily="2" charset="2"/>
              </a:rPr>
              <a:t>: 022-748-4550</a:t>
            </a:r>
            <a:r>
              <a:rPr lang="ja-JP" altLang="en-US" sz="1400" b="1" dirty="0" smtClean="0">
                <a:sym typeface="Wingdings" panose="05000000000000000000" pitchFamily="2" charset="2"/>
              </a:rPr>
              <a:t>　／</a:t>
            </a:r>
            <a:r>
              <a:rPr lang="en-US" altLang="ja-JP" sz="1400" b="1" dirty="0" smtClean="0">
                <a:sym typeface="Wingdings" panose="05000000000000000000" pitchFamily="2" charset="2"/>
              </a:rPr>
              <a:t> </a:t>
            </a:r>
            <a:r>
              <a:rPr kumimoji="1" lang="ja-JP" altLang="en-US" sz="1400" b="1" dirty="0" smtClean="0">
                <a:sym typeface="Wingdings" panose="05000000000000000000" pitchFamily="2" charset="2"/>
              </a:rPr>
              <a:t>　</a:t>
            </a:r>
            <a:r>
              <a:rPr kumimoji="1" lang="en-US" altLang="ja-JP" sz="1400" b="1" dirty="0" smtClean="0">
                <a:sym typeface="Wingdings" panose="05000000000000000000" pitchFamily="2" charset="2"/>
              </a:rPr>
              <a:t>FAX : 022-748-4552</a:t>
            </a:r>
            <a:r>
              <a:rPr kumimoji="1" lang="ja-JP" altLang="en-US" sz="1400" b="1" dirty="0" smtClean="0">
                <a:sym typeface="Wingdings" panose="05000000000000000000" pitchFamily="2" charset="2"/>
              </a:rPr>
              <a:t>　</a:t>
            </a:r>
            <a:endParaRPr lang="en-US" altLang="ja-JP" sz="1400" b="1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ym typeface="Wingdings" panose="05000000000000000000" pitchFamily="2" charset="2"/>
              </a:rPr>
              <a:t>　</a:t>
            </a:r>
            <a:r>
              <a:rPr kumimoji="1" lang="ja-JP" altLang="en-US" sz="1400" b="1" dirty="0" smtClean="0">
                <a:sym typeface="Wingdings" panose="05000000000000000000" pitchFamily="2" charset="2"/>
              </a:rPr>
              <a:t>　　　　</a:t>
            </a:r>
            <a:r>
              <a:rPr kumimoji="1" lang="en-US" altLang="ja-JP" sz="1400" b="1" dirty="0" smtClean="0">
                <a:sym typeface="Wingdings" panose="05000000000000000000" pitchFamily="2" charset="2"/>
              </a:rPr>
              <a:t>E-mail </a:t>
            </a:r>
            <a:r>
              <a:rPr lang="en-US" altLang="ja-JP" sz="1400" b="1" dirty="0" smtClean="0">
                <a:sym typeface="Wingdings" panose="05000000000000000000" pitchFamily="2" charset="2"/>
              </a:rPr>
              <a:t>: renpuku@gmail.com</a:t>
            </a:r>
            <a:endParaRPr kumimoji="1" lang="en-US" altLang="ja-JP" sz="1400" dirty="0" smtClean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1700808" y="8769424"/>
            <a:ext cx="496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018802"/>
              </p:ext>
            </p:extLst>
          </p:nvPr>
        </p:nvGraphicFramePr>
        <p:xfrm>
          <a:off x="231056" y="416496"/>
          <a:ext cx="6438305" cy="3868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32"/>
                <a:gridCol w="1584176"/>
                <a:gridCol w="1008112"/>
                <a:gridCol w="1512168"/>
                <a:gridCol w="1944217"/>
              </a:tblGrid>
              <a:tr h="2843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/>
                        <a:t>NO.</a:t>
                      </a:r>
                      <a:endParaRPr kumimoji="1" lang="ja-JP" alt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分科会テーマ</a:t>
                      </a:r>
                      <a:endParaRPr kumimoji="1" lang="ja-JP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活動報告（予定）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アドバイザー（予定）</a:t>
                      </a:r>
                      <a:endParaRPr kumimoji="1" lang="ja-JP" altLang="en-US" sz="10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①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コミュニティ形成支援</a:t>
                      </a:r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住民が支え合う地域をめざして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・気仙沼市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・東松島市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・多賀城市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真壁　さおり氏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（宮城県サポートセンター支援事務所）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②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コミュニティ活動支援</a:t>
                      </a:r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住民主体の</a:t>
                      </a:r>
                      <a:endParaRPr lang="en-US" altLang="ja-JP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ゆるやかな</a:t>
                      </a:r>
                      <a:endParaRPr lang="en-US" altLang="ja-JP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仲間づくり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・石巻（圏域，雄勝）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・丸森町（耕野）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・七ヶ宿町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村形　孝紀氏</a:t>
                      </a:r>
                      <a:endParaRPr lang="en-US" altLang="ja-JP" sz="105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（山形県天童市干布公民館　主事）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③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地域づくり支援</a:t>
                      </a:r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若者と地域の</a:t>
                      </a:r>
                      <a:endParaRPr lang="en-US" altLang="ja-JP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協働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・気仙沼市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・石巻市（北上）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・南三陸町（入谷）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・登米市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・加美町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</a:rPr>
                        <a:t>吉本　哲郎氏</a:t>
                      </a:r>
                      <a:endParaRPr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（地元学ネットワーク　主宰）</a:t>
                      </a:r>
                      <a:endParaRPr lang="ja-JP" altLang="en-US" sz="105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④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商店街の活性化</a:t>
                      </a:r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持続的な</a:t>
                      </a:r>
                      <a:endParaRPr lang="en-US" altLang="ja-JP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にぎわいを</a:t>
                      </a:r>
                      <a:endParaRPr lang="en-US" altLang="ja-JP" sz="9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ja-JP" altLang="en-US" sz="9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生み出す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・南三陸町（全域，伊里前）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・石巻市（牡鹿）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藤田　とし子氏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600" dirty="0" smtClean="0">
                          <a:solidFill>
                            <a:schemeClr val="tx1"/>
                          </a:solidFill>
                        </a:rPr>
                        <a:t>（まちとひと　感動のデザイン研究所　代表）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⑤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地域産業の再生と振興</a:t>
                      </a:r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地域資源を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活用した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産業づくり</a:t>
                      </a:r>
                      <a:endParaRPr kumimoji="1" lang="ja-JP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・気仙沼市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・塩竈市（桂島，寒風沢）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・女川町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・南三陸町（志津川）</a:t>
                      </a:r>
                      <a:endParaRPr kumimoji="1" lang="en-US" altLang="ja-JP" sz="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/>
                          </a:solidFill>
                        </a:rPr>
                        <a:t>玉沖　仁美氏</a:t>
                      </a:r>
                      <a:endParaRPr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（㈱紡　代表取締役）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⑥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震災伝承と観光</a:t>
                      </a:r>
                      <a:endParaRPr lang="en-US" altLang="ja-JP" sz="105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防災教育</a:t>
                      </a:r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経験を後世に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語り継ぐために</a:t>
                      </a:r>
                      <a:endParaRPr kumimoji="1" lang="en-US" altLang="ja-JP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・石巻市（中央）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ja-JP" altLang="en-US" sz="800" dirty="0" smtClean="0"/>
                        <a:t>・栗原市</a:t>
                      </a:r>
                      <a:endParaRPr kumimoji="1" lang="ja-JP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小倉　桂子氏</a:t>
                      </a:r>
                      <a:endParaRPr lang="en-US" altLang="ja-JP" sz="105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（平和のためのヒロシマ通訳者グループ　代表）</a:t>
                      </a:r>
                      <a:endParaRPr lang="en-US" altLang="ja-JP" sz="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Picture 2" descr="C:\Users\shun nakazawa\Desktop\図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20" y="4662503"/>
            <a:ext cx="3235012" cy="281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1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230</Words>
  <Application>Microsoft Office PowerPoint</Application>
  <PresentationFormat>A4 210 x 297 mm</PresentationFormat>
  <Paragraphs>117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66</cp:revision>
  <cp:lastPrinted>2015-10-01T01:58:33Z</cp:lastPrinted>
  <dcterms:created xsi:type="dcterms:W3CDTF">2014-12-16T13:10:22Z</dcterms:created>
  <dcterms:modified xsi:type="dcterms:W3CDTF">2015-10-01T02:00:05Z</dcterms:modified>
</cp:coreProperties>
</file>