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0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A2877-805B-4387-9257-082D93F73EFA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8851D-00F9-49BD-95C5-A2B92C54D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938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8851D-00F9-49BD-95C5-A2B92C54D91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893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97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96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13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18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65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088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51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78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73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64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08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F0CE7-E011-4C0E-B447-E31A6321BAA3}" type="datetimeFigureOut">
              <a:rPr kumimoji="1" lang="ja-JP" altLang="en-US" smtClean="0"/>
              <a:t>2015/4/22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3084E-543E-48BE-8D7C-7F8878B14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13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ubo@renpuku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40677"/>
            <a:ext cx="6858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latin typeface="+mj-ea"/>
                <a:ea typeface="+mj-ea"/>
              </a:rPr>
              <a:t>2015</a:t>
            </a:r>
            <a:r>
              <a:rPr kumimoji="1" lang="ja-JP" altLang="en-US" sz="2800" dirty="0" smtClean="0">
                <a:latin typeface="+mj-ea"/>
                <a:ea typeface="+mj-ea"/>
              </a:rPr>
              <a:t>年　みやぎ連携復興センター</a:t>
            </a:r>
            <a:endParaRPr kumimoji="1" lang="en-US" altLang="ja-JP" sz="48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5400" dirty="0" smtClean="0">
                <a:latin typeface="+mj-ea"/>
                <a:ea typeface="+mj-ea"/>
              </a:rPr>
              <a:t>助成・補助事業説明会</a:t>
            </a:r>
            <a:endParaRPr kumimoji="1" lang="en-US" altLang="ja-JP" sz="4400" dirty="0" smtClean="0">
              <a:latin typeface="+mj-ea"/>
              <a:ea typeface="+mj-ea"/>
            </a:endParaRPr>
          </a:p>
          <a:p>
            <a:pPr algn="r"/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9429" y="1605785"/>
            <a:ext cx="6758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５月応募受付の助成・補助事業についての合同説明会を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仙台にて開催します！</a:t>
            </a:r>
            <a:r>
              <a:rPr lang="en-US" altLang="ja-JP" dirty="0" smtClean="0"/>
              <a:t>(</a:t>
            </a:r>
            <a:r>
              <a:rPr lang="ja-JP" altLang="en-US" dirty="0" smtClean="0"/>
              <a:t>中央共募説明会と同日同会場開催！）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429" y="2170304"/>
            <a:ext cx="354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説明内容（説明順）</a:t>
            </a:r>
            <a:endParaRPr kumimoji="1" lang="ja-JP" altLang="en-US" sz="24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405838" y="2233558"/>
            <a:ext cx="660322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2000" dirty="0" smtClean="0"/>
          </a:p>
          <a:p>
            <a:r>
              <a:rPr lang="ja-JP" altLang="en-US" sz="2000" b="1" dirty="0" smtClean="0"/>
              <a:t>■宮城県「地域コミュニティ再生支援事業」</a:t>
            </a:r>
            <a:endParaRPr lang="en-US" altLang="ja-JP" sz="2000" b="1" dirty="0" smtClean="0"/>
          </a:p>
          <a:p>
            <a:r>
              <a:rPr lang="ja-JP" altLang="en-US" sz="2000" dirty="0" smtClean="0"/>
              <a:t>  　 </a:t>
            </a:r>
            <a:r>
              <a:rPr lang="en-US" altLang="ja-JP" sz="2000" u="sng" dirty="0" smtClean="0"/>
              <a:t>5</a:t>
            </a:r>
            <a:r>
              <a:rPr lang="ja-JP" altLang="en-US" sz="2000" u="sng" dirty="0" smtClean="0"/>
              <a:t>月</a:t>
            </a:r>
            <a:r>
              <a:rPr lang="en-US" altLang="ja-JP" sz="2000" u="sng" dirty="0" smtClean="0"/>
              <a:t>21</a:t>
            </a:r>
            <a:r>
              <a:rPr lang="ja-JP" altLang="en-US" sz="2000" u="sng" dirty="0" smtClean="0"/>
              <a:t>日（木）第</a:t>
            </a:r>
            <a:r>
              <a:rPr lang="en-US" altLang="ja-JP" sz="2000" u="sng" dirty="0" smtClean="0"/>
              <a:t>1</a:t>
            </a:r>
            <a:r>
              <a:rPr lang="ja-JP" altLang="en-US" sz="2000" u="sng" dirty="0" smtClean="0"/>
              <a:t>回応募受付開始</a:t>
            </a:r>
            <a:endParaRPr lang="en-US" altLang="ja-JP" sz="2000" u="sng" dirty="0" smtClean="0"/>
          </a:p>
          <a:p>
            <a:r>
              <a:rPr lang="ja-JP" altLang="en-US" sz="2000" dirty="0" smtClean="0"/>
              <a:t>   災害公営住宅等における地域コミュニティ機能強化 </a:t>
            </a:r>
            <a:endParaRPr lang="en-US" altLang="ja-JP" sz="2000" dirty="0" smtClean="0"/>
          </a:p>
          <a:p>
            <a:r>
              <a:rPr lang="ja-JP" altLang="en-US" sz="2000" dirty="0"/>
              <a:t> </a:t>
            </a:r>
            <a:r>
              <a:rPr lang="ja-JP" altLang="en-US" sz="2000" dirty="0" smtClean="0"/>
              <a:t>  や地域の活性化に向けた住民団体の活動を支援。</a:t>
            </a:r>
            <a:endParaRPr lang="en-US" altLang="ja-JP" sz="2000" dirty="0" smtClean="0"/>
          </a:p>
          <a:p>
            <a:r>
              <a:rPr lang="ja-JP" altLang="en-US" sz="2000" dirty="0" smtClean="0"/>
              <a:t>　　　　　</a:t>
            </a:r>
            <a:r>
              <a:rPr lang="ja-JP" altLang="en-US" dirty="0" smtClean="0"/>
              <a:t>（地域状況により市町、</a:t>
            </a:r>
            <a:r>
              <a:rPr lang="ja-JP" altLang="en-US" sz="1600" dirty="0" smtClean="0"/>
              <a:t>民間非営利組織も対象</a:t>
            </a:r>
            <a:r>
              <a:rPr lang="ja-JP" altLang="en-US" dirty="0" smtClean="0"/>
              <a:t>）</a:t>
            </a:r>
            <a:endParaRPr lang="en-US" altLang="zh-TW" sz="2800" dirty="0" smtClean="0"/>
          </a:p>
          <a:p>
            <a:r>
              <a:rPr lang="ja-JP" altLang="en-US" sz="2000" b="1" dirty="0" smtClean="0"/>
              <a:t>■認定ＮＰＯ法人　ジャパン・プラットフォーム</a:t>
            </a:r>
            <a:endParaRPr lang="en-US" altLang="ja-JP" sz="3200" b="1" dirty="0" smtClean="0"/>
          </a:p>
          <a:p>
            <a:r>
              <a:rPr lang="ja-JP" altLang="en-US" dirty="0" smtClean="0"/>
              <a:t>　　　　　　　　　　　　　　</a:t>
            </a:r>
            <a:r>
              <a:rPr lang="ja-JP" altLang="en-US" sz="2000" b="1" dirty="0" smtClean="0"/>
              <a:t>「共に生きる」ファンド</a:t>
            </a:r>
            <a:endParaRPr lang="en-US" altLang="ja-JP" sz="2000" b="1" dirty="0" smtClean="0"/>
          </a:p>
          <a:p>
            <a:r>
              <a:rPr lang="ja-JP" altLang="en-US" sz="2000" dirty="0" smtClean="0"/>
              <a:t>　</a:t>
            </a:r>
            <a:r>
              <a:rPr lang="ja-JP" altLang="en-US" sz="2000" dirty="0"/>
              <a:t>　</a:t>
            </a:r>
            <a:r>
              <a:rPr lang="en-US" altLang="ja-JP" sz="2000" u="sng" dirty="0" smtClean="0"/>
              <a:t>5</a:t>
            </a:r>
            <a:r>
              <a:rPr lang="ja-JP" altLang="en-US" sz="2000" u="sng" dirty="0" smtClean="0"/>
              <a:t>月</a:t>
            </a:r>
            <a:r>
              <a:rPr lang="en-US" altLang="ja-JP" sz="2000" u="sng" dirty="0" smtClean="0"/>
              <a:t>7</a:t>
            </a:r>
            <a:r>
              <a:rPr lang="ja-JP" altLang="en-US" sz="2000" u="sng" dirty="0" smtClean="0"/>
              <a:t>日（木）第</a:t>
            </a:r>
            <a:r>
              <a:rPr lang="en-US" altLang="ja-JP" sz="2000" u="sng" dirty="0" smtClean="0"/>
              <a:t>21</a:t>
            </a:r>
            <a:r>
              <a:rPr lang="ja-JP" altLang="en-US" sz="2000" u="sng" dirty="0" smtClean="0"/>
              <a:t>回応募受付開始</a:t>
            </a:r>
            <a:endParaRPr lang="en-US" altLang="ja-JP" sz="2000" u="sng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東日本</a:t>
            </a:r>
            <a:r>
              <a:rPr lang="ja-JP" altLang="en-US" sz="2000" dirty="0"/>
              <a:t>大震災の被災者</a:t>
            </a:r>
            <a:r>
              <a:rPr lang="ja-JP" altLang="en-US" sz="2000" dirty="0" smtClean="0"/>
              <a:t>の支援</a:t>
            </a:r>
            <a:r>
              <a:rPr lang="ja-JP" altLang="en-US" sz="2000" dirty="0"/>
              <a:t>活動</a:t>
            </a:r>
            <a:r>
              <a:rPr lang="ja-JP" altLang="en-US" sz="2000" dirty="0" smtClean="0"/>
              <a:t>に取り組む団体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（</a:t>
            </a:r>
            <a:r>
              <a:rPr lang="ja-JP" altLang="en-US" sz="2000" dirty="0"/>
              <a:t>非営利法人</a:t>
            </a:r>
            <a:r>
              <a:rPr lang="ja-JP" altLang="en-US" sz="2000" dirty="0" smtClean="0"/>
              <a:t>）</a:t>
            </a:r>
            <a:r>
              <a:rPr lang="ja-JP" altLang="en-US" sz="2000" dirty="0" smtClean="0"/>
              <a:t>の活動を支援</a:t>
            </a:r>
            <a:r>
              <a:rPr lang="ja-JP" altLang="en-US" sz="2000" dirty="0" smtClean="0"/>
              <a:t>。</a:t>
            </a:r>
            <a:endParaRPr lang="en-US" altLang="ja-JP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5366" y="5963336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/>
              <a:t>開催</a:t>
            </a:r>
            <a:r>
              <a:rPr lang="ja-JP" altLang="en-US" sz="2400" b="1" dirty="0"/>
              <a:t>概要</a:t>
            </a:r>
            <a:endParaRPr kumimoji="1" lang="ja-JP" altLang="en-US" sz="2400" b="1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23384" y="6328011"/>
            <a:ext cx="614602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日時：</a:t>
            </a:r>
            <a:r>
              <a:rPr kumimoji="1" lang="en-US" altLang="ja-JP" sz="2400" dirty="0" smtClean="0"/>
              <a:t>2015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4</a:t>
            </a:r>
            <a:r>
              <a:rPr kumimoji="1" lang="ja-JP" altLang="en-US" sz="2400" dirty="0" smtClean="0"/>
              <a:t>月</a:t>
            </a:r>
            <a:r>
              <a:rPr lang="en-US" altLang="ja-JP" sz="2400" dirty="0" smtClean="0"/>
              <a:t>30</a:t>
            </a:r>
            <a:r>
              <a:rPr kumimoji="1" lang="ja-JP" altLang="en-US" sz="2400" dirty="0" smtClean="0"/>
              <a:t>日（金）</a:t>
            </a:r>
            <a:r>
              <a:rPr kumimoji="1" lang="en-US" altLang="ja-JP" sz="2400" dirty="0" smtClean="0"/>
              <a:t>16:10</a:t>
            </a:r>
            <a:r>
              <a:rPr kumimoji="1" lang="ja-JP" altLang="en-US" sz="2400" dirty="0" smtClean="0"/>
              <a:t>～</a:t>
            </a:r>
            <a:r>
              <a:rPr lang="en-US" altLang="ja-JP" sz="2400" dirty="0" smtClean="0"/>
              <a:t>17</a:t>
            </a:r>
            <a:r>
              <a:rPr kumimoji="1" lang="en-US" altLang="ja-JP" sz="2400" dirty="0" smtClean="0"/>
              <a:t>:50</a:t>
            </a:r>
          </a:p>
          <a:p>
            <a:r>
              <a:rPr lang="ja-JP" altLang="en-US" sz="2400" dirty="0" smtClean="0"/>
              <a:t>会場：仙台市市民活動サポートセンター 　　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　　</a:t>
            </a:r>
            <a:r>
              <a:rPr lang="ja-JP" altLang="en-US" sz="2400" dirty="0" smtClean="0"/>
              <a:t>　（仙台市青葉区一番町四丁目</a:t>
            </a:r>
            <a:r>
              <a:rPr lang="en-US" altLang="ja-JP" sz="2400" dirty="0" smtClean="0"/>
              <a:t>1-3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r>
              <a:rPr lang="ja-JP" altLang="en-US" sz="2000" dirty="0" smtClean="0"/>
              <a:t>＊中央共募さま助成事業説明会後の開催となります。</a:t>
            </a:r>
            <a:endParaRPr lang="en-US" altLang="ja-JP" sz="2400" dirty="0" smtClean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11724" y="8337952"/>
            <a:ext cx="61350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主催：特定非営利活動法人せんだい・みやぎ</a:t>
            </a:r>
            <a:r>
              <a:rPr kumimoji="1" lang="en-US" altLang="ja-JP" dirty="0" smtClean="0"/>
              <a:t>NPO</a:t>
            </a:r>
            <a:r>
              <a:rPr kumimoji="1" lang="ja-JP" altLang="en-US" dirty="0" smtClean="0"/>
              <a:t>センター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　　　　　　</a:t>
            </a:r>
            <a:r>
              <a:rPr kumimoji="1" lang="ja-JP" altLang="en-US" dirty="0" smtClean="0"/>
              <a:t>みやぎ連携復興センター</a:t>
            </a:r>
            <a:endParaRPr kumimoji="1" lang="en-US" altLang="ja-JP" dirty="0" smtClean="0"/>
          </a:p>
          <a:p>
            <a:r>
              <a:rPr lang="ja-JP" altLang="en-US" dirty="0" smtClean="0"/>
              <a:t>共催：宮城県、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  </a:t>
            </a:r>
            <a:r>
              <a:rPr lang="ja-JP" altLang="en-US" dirty="0" smtClean="0"/>
              <a:t>認定ＮＰＯ法人ジャパン・プラットフォーム</a:t>
            </a:r>
            <a:endParaRPr lang="en-US" altLang="ja-JP" dirty="0" smtClean="0"/>
          </a:p>
          <a:p>
            <a:r>
              <a:rPr lang="ja-JP" altLang="en-US" dirty="0" smtClean="0"/>
              <a:t>協力：社会福祉法人中央共同募金会</a:t>
            </a:r>
            <a:endParaRPr lang="en-US" altLang="ja-JP" dirty="0" smtClean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295511" y="7988035"/>
            <a:ext cx="62984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447710" y="6214347"/>
            <a:ext cx="52456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2983832" y="2418493"/>
            <a:ext cx="3709534" cy="26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32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3165" y="233612"/>
            <a:ext cx="5042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　</a:t>
            </a:r>
            <a:r>
              <a:rPr kumimoji="1" lang="ja-JP" altLang="en-US" sz="2000" b="1" dirty="0" smtClean="0"/>
              <a:t>申込み方法</a:t>
            </a:r>
            <a:endParaRPr kumimoji="1" lang="en-US" altLang="ja-JP" sz="2000" b="1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43166" y="661829"/>
            <a:ext cx="660322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下記のいずれかの方法でお申し込みをお願い致します。</a:t>
            </a:r>
            <a:endParaRPr lang="en-US" altLang="ja-JP" dirty="0" smtClean="0"/>
          </a:p>
          <a:p>
            <a:r>
              <a:rPr lang="ja-JP" altLang="en-US" dirty="0" smtClean="0"/>
              <a:t>　　　　　　　　　　　（途中入退場可能です＊定員</a:t>
            </a:r>
            <a:r>
              <a:rPr lang="en-US" altLang="ja-JP" dirty="0" smtClean="0"/>
              <a:t>50</a:t>
            </a:r>
            <a:r>
              <a:rPr lang="ja-JP" altLang="en-US" dirty="0" smtClean="0"/>
              <a:t>名）</a:t>
            </a:r>
            <a:endParaRPr lang="en-US" altLang="ja-JP" dirty="0" smtClean="0"/>
          </a:p>
          <a:p>
            <a:r>
              <a:rPr lang="ja-JP" altLang="en-US" sz="2000" dirty="0" smtClean="0"/>
              <a:t>■</a:t>
            </a:r>
            <a:r>
              <a:rPr lang="en-US" altLang="ja-JP" sz="2000" dirty="0" smtClean="0"/>
              <a:t>web</a:t>
            </a:r>
            <a:r>
              <a:rPr lang="ja-JP" altLang="en-US" sz="2000" dirty="0" smtClean="0"/>
              <a:t>（応募フォーム）で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en-US" altLang="ja-JP" sz="2000" dirty="0" smtClean="0"/>
              <a:t>http</a:t>
            </a:r>
            <a:r>
              <a:rPr lang="en-US" altLang="ja-JP" sz="2000" dirty="0"/>
              <a:t>://goo.gl/forms/vs2pw9HVPJ</a:t>
            </a:r>
            <a:endParaRPr lang="en-US" altLang="ja-JP" sz="2000" dirty="0" smtClean="0"/>
          </a:p>
          <a:p>
            <a:r>
              <a:rPr lang="ja-JP" altLang="en-US" sz="2000" dirty="0" smtClean="0"/>
              <a:t>■電子メールで</a:t>
            </a:r>
            <a:endParaRPr lang="ja-JP" altLang="en-US" sz="2800" dirty="0" smtClean="0"/>
          </a:p>
          <a:p>
            <a:r>
              <a:rPr lang="ja-JP" altLang="en-US" dirty="0" smtClean="0"/>
              <a:t>　以下の内容を記載の上お申し込み下さい。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ja-JP" altLang="en-US" sz="1400" dirty="0"/>
              <a:t> </a:t>
            </a:r>
            <a:r>
              <a:rPr lang="ja-JP" altLang="en-US" sz="1400" dirty="0" smtClean="0"/>
              <a:t> ＜宛先＞</a:t>
            </a:r>
            <a:r>
              <a:rPr lang="en-US" altLang="ja-JP" sz="1400" dirty="0" smtClean="0">
                <a:hlinkClick r:id="rId3"/>
              </a:rPr>
              <a:t>oubo@renpuku.org</a:t>
            </a:r>
            <a:endParaRPr lang="en-US" altLang="ja-JP" sz="1400" dirty="0" smtClean="0"/>
          </a:p>
          <a:p>
            <a:r>
              <a:rPr lang="ja-JP" altLang="en-US" sz="1400" dirty="0" smtClean="0"/>
              <a:t>　　＜件名＞</a:t>
            </a:r>
            <a:r>
              <a:rPr lang="en-US" altLang="ja-JP" sz="1400" dirty="0" smtClean="0"/>
              <a:t>2015</a:t>
            </a:r>
            <a:r>
              <a:rPr lang="ja-JP" altLang="en-US" sz="1400" dirty="0" smtClean="0"/>
              <a:t>年</a:t>
            </a:r>
            <a:r>
              <a:rPr lang="en-US" altLang="ja-JP" sz="1400" dirty="0" smtClean="0"/>
              <a:t>5</a:t>
            </a:r>
            <a:r>
              <a:rPr lang="ja-JP" altLang="en-US" sz="1400" dirty="0" smtClean="0"/>
              <a:t>月助成</a:t>
            </a:r>
            <a:r>
              <a:rPr lang="ja-JP" altLang="en-US" sz="1400" dirty="0"/>
              <a:t>団体</a:t>
            </a:r>
            <a:r>
              <a:rPr lang="ja-JP" altLang="en-US" sz="1400" dirty="0" smtClean="0"/>
              <a:t>合同説明会申込み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＜本文＞（必須記載事項）</a:t>
            </a:r>
          </a:p>
          <a:p>
            <a:r>
              <a:rPr lang="en-US" altLang="ja-JP" sz="1400" dirty="0" smtClean="0"/>
              <a:t>	</a:t>
            </a:r>
            <a:r>
              <a:rPr lang="ja-JP" altLang="en-US" sz="1400" dirty="0" smtClean="0"/>
              <a:t>・名前</a:t>
            </a:r>
            <a:endParaRPr lang="en-US" altLang="ja-JP" sz="1400" dirty="0" smtClean="0"/>
          </a:p>
          <a:p>
            <a:r>
              <a:rPr lang="en-US" altLang="ja-JP" sz="1400" dirty="0"/>
              <a:t>	</a:t>
            </a:r>
            <a:r>
              <a:rPr lang="ja-JP" altLang="en-US" sz="1400" dirty="0" smtClean="0"/>
              <a:t>・所属団体名</a:t>
            </a:r>
            <a:endParaRPr lang="en-US" altLang="ja-JP" sz="1400" dirty="0" smtClean="0"/>
          </a:p>
          <a:p>
            <a:r>
              <a:rPr lang="en-US" altLang="ja-JP" sz="1400" dirty="0"/>
              <a:t>	</a:t>
            </a:r>
            <a:r>
              <a:rPr lang="ja-JP" altLang="en-US" sz="1400" dirty="0" smtClean="0"/>
              <a:t>・連絡先（電話番号</a:t>
            </a:r>
            <a:r>
              <a:rPr lang="ja-JP" altLang="en-US" sz="1400" dirty="0"/>
              <a:t>、</a:t>
            </a:r>
            <a:r>
              <a:rPr lang="ja-JP" altLang="en-US" sz="1400" dirty="0" smtClean="0"/>
              <a:t>メールアドレス）</a:t>
            </a:r>
            <a:endParaRPr lang="en-US" altLang="ja-JP" sz="1400" dirty="0"/>
          </a:p>
          <a:p>
            <a:r>
              <a:rPr lang="ja-JP" altLang="en-US" sz="2000" dirty="0" smtClean="0"/>
              <a:t>■</a:t>
            </a:r>
            <a:r>
              <a:rPr lang="en-US" altLang="ja-JP" sz="2000" dirty="0" smtClean="0"/>
              <a:t>FAX</a:t>
            </a:r>
            <a:r>
              <a:rPr lang="ja-JP" altLang="en-US" sz="2000" dirty="0" smtClean="0"/>
              <a:t>で</a:t>
            </a:r>
            <a:endParaRPr lang="en-US" altLang="ja-JP" sz="2000" dirty="0" smtClean="0"/>
          </a:p>
          <a:p>
            <a:r>
              <a:rPr lang="ja-JP" altLang="en-US" dirty="0" smtClean="0"/>
              <a:t>　以下の申込書に必要事項をご記入の上お申込み下さい。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添書は不要です。そのまま送信頂いて構いません。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en-US" altLang="ja-JP" dirty="0" smtClean="0"/>
              <a:t>FAX</a:t>
            </a:r>
            <a:r>
              <a:rPr lang="ja-JP" altLang="en-US" dirty="0" smtClean="0"/>
              <a:t>送付先：</a:t>
            </a:r>
            <a:r>
              <a:rPr lang="en-US" altLang="ja-JP" b="1" dirty="0" smtClean="0"/>
              <a:t>022-748-4552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7649748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＊同日同会場</a:t>
            </a:r>
            <a:r>
              <a:rPr lang="en-US" altLang="ja-JP" sz="1400" dirty="0" smtClean="0"/>
              <a:t>14</a:t>
            </a:r>
            <a:r>
              <a:rPr lang="ja-JP" altLang="en-US" sz="1400" dirty="0" smtClean="0"/>
              <a:t>～</a:t>
            </a:r>
            <a:r>
              <a:rPr lang="en-US" altLang="ja-JP" sz="1400" dirty="0" smtClean="0"/>
              <a:t>16</a:t>
            </a:r>
            <a:r>
              <a:rPr lang="ja-JP" altLang="en-US" sz="1400" dirty="0" smtClean="0"/>
              <a:t>時に中央共同募金会「災害ボランティア・</a:t>
            </a:r>
            <a:r>
              <a:rPr lang="en-US" altLang="ja-JP" sz="1400" dirty="0" smtClean="0"/>
              <a:t>NPO</a:t>
            </a:r>
            <a:r>
              <a:rPr lang="ja-JP" altLang="en-US" sz="1400" dirty="0" smtClean="0"/>
              <a:t>サポート基金」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17</a:t>
            </a:r>
            <a:r>
              <a:rPr lang="ja-JP" altLang="en-US" sz="1400" dirty="0" smtClean="0"/>
              <a:t>次応募説明会</a:t>
            </a:r>
            <a:r>
              <a:rPr lang="ja-JP" altLang="en-US" sz="1400" dirty="0"/>
              <a:t>が</a:t>
            </a:r>
            <a:r>
              <a:rPr lang="ja-JP" altLang="en-US" sz="1400" dirty="0" smtClean="0"/>
              <a:t>開催されます。ご興味のある方は是非この機会にご参加ください。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説明会申込・問合せ</a:t>
            </a:r>
            <a:r>
              <a:rPr lang="en-US" altLang="ja-JP" sz="1400" dirty="0" smtClean="0"/>
              <a:t>:</a:t>
            </a:r>
            <a:r>
              <a:rPr lang="ja-JP" altLang="en-US" sz="1400" dirty="0" smtClean="0"/>
              <a:t>社会</a:t>
            </a:r>
            <a:r>
              <a:rPr lang="ja-JP" altLang="en-US" sz="1400" dirty="0"/>
              <a:t>福祉法人中央共同募金会　担当：丁（てい）</a:t>
            </a:r>
            <a:r>
              <a:rPr lang="ja-JP" altLang="en-US" sz="1400" dirty="0" smtClean="0"/>
              <a:t>・戸石　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03-3581-3846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03-3581-5755</a:t>
            </a:r>
            <a:endParaRPr lang="en-US" altLang="ja-JP" sz="1400" dirty="0" smtClean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245588"/>
              </p:ext>
            </p:extLst>
          </p:nvPr>
        </p:nvGraphicFramePr>
        <p:xfrm>
          <a:off x="43166" y="5309255"/>
          <a:ext cx="6686550" cy="217037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43275"/>
                <a:gridCol w="3343275"/>
              </a:tblGrid>
              <a:tr h="57150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お名前</a:t>
                      </a:r>
                      <a:endParaRPr kumimoji="1" lang="en-US" altLang="ja-JP" sz="105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参加希望内容（希望に〇をつけて下さい）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200" dirty="0" smtClean="0"/>
                        <a:t>・宮城県　地域コミュニティ再生支援事業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・</a:t>
                      </a:r>
                      <a:r>
                        <a:rPr kumimoji="1" lang="en-US" altLang="ja-JP" sz="1200" dirty="0" smtClean="0"/>
                        <a:t>JPF</a:t>
                      </a:r>
                      <a:r>
                        <a:rPr kumimoji="1" lang="ja-JP" altLang="en-US" sz="1200" dirty="0" smtClean="0"/>
                        <a:t>　「共に生きる」ファンド</a:t>
                      </a:r>
                    </a:p>
                  </a:txBody>
                  <a:tcPr/>
                </a:tc>
              </a:tr>
              <a:tr h="455877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所属団体名</a:t>
                      </a:r>
                      <a:endParaRPr kumimoji="1" lang="ja-JP" altLang="en-US" sz="105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連絡先</a:t>
                      </a:r>
                      <a:endParaRPr kumimoji="1" lang="ja-JP" altLang="en-US" sz="105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質問したい内容（事前にあればご記入ください）</a:t>
                      </a:r>
                      <a:endParaRPr kumimoji="1" lang="en-US" altLang="ja-JP" sz="1050" dirty="0" smtClean="0"/>
                    </a:p>
                    <a:p>
                      <a:endParaRPr lang="en-US" altLang="ja-JP" sz="1050" dirty="0" smtClean="0"/>
                    </a:p>
                    <a:p>
                      <a:endParaRPr lang="en-US" altLang="ja-JP" sz="300" dirty="0" smtClean="0"/>
                    </a:p>
                    <a:p>
                      <a:endParaRPr kumimoji="1" lang="ja-JP" altLang="en-US" sz="105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メールアドレス</a:t>
                      </a:r>
                      <a:endParaRPr kumimoji="1" lang="ja-JP" altLang="en-US" sz="105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77824" y="8629779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お問合せ先</a:t>
            </a:r>
            <a:endParaRPr kumimoji="1" lang="ja-JP" altLang="en-US" sz="16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0702" y="8999111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みやぎ連携復興センター（担当：佐藤、宮野）</a:t>
            </a:r>
            <a:endParaRPr lang="en-US" altLang="ja-JP" sz="1600" dirty="0" smtClean="0"/>
          </a:p>
          <a:p>
            <a:r>
              <a:rPr lang="en-US" altLang="ja-JP" sz="1600" dirty="0" smtClean="0"/>
              <a:t>TEL</a:t>
            </a:r>
            <a:r>
              <a:rPr lang="ja-JP" altLang="en-US" sz="1600" dirty="0" smtClean="0"/>
              <a:t>：</a:t>
            </a:r>
            <a:r>
              <a:rPr lang="en-US" altLang="ja-JP" sz="1600" dirty="0" smtClean="0"/>
              <a:t>022-748-4550</a:t>
            </a:r>
            <a:r>
              <a:rPr lang="ja-JP" altLang="en-US" sz="1600" dirty="0" err="1" smtClean="0"/>
              <a:t>、</a:t>
            </a:r>
            <a:r>
              <a:rPr lang="en-US" altLang="ja-JP" sz="1600" dirty="0" smtClean="0"/>
              <a:t>FAX</a:t>
            </a:r>
            <a:r>
              <a:rPr lang="ja-JP" altLang="en-US" sz="1600" dirty="0" smtClean="0"/>
              <a:t>：</a:t>
            </a:r>
            <a:r>
              <a:rPr lang="en-US" altLang="ja-JP" sz="1600" dirty="0" smtClean="0"/>
              <a:t>022-748-4552</a:t>
            </a:r>
          </a:p>
          <a:p>
            <a:r>
              <a:rPr lang="en-US" altLang="ja-JP" sz="1600" dirty="0" smtClean="0"/>
              <a:t>E-mail</a:t>
            </a:r>
            <a:r>
              <a:rPr lang="ja-JP" altLang="en-US" sz="1600" dirty="0" smtClean="0"/>
              <a:t>：</a:t>
            </a:r>
            <a:r>
              <a:rPr lang="en-US" altLang="ja-JP" sz="1600" dirty="0" smtClean="0">
                <a:hlinkClick r:id="rId3"/>
              </a:rPr>
              <a:t>oubo@renpuku.org</a:t>
            </a:r>
            <a:r>
              <a:rPr lang="en-US" altLang="ja-JP" sz="1600" dirty="0" smtClean="0"/>
              <a:t>(</a:t>
            </a:r>
            <a:r>
              <a:rPr lang="ja-JP" altLang="en-US" sz="1600" dirty="0" smtClean="0"/>
              <a:t>担当）</a:t>
            </a:r>
            <a:endParaRPr lang="en-US" altLang="ja-JP" sz="1600" dirty="0" smtClean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2037347" y="433667"/>
            <a:ext cx="4609045" cy="10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9" idx="3"/>
          </p:cNvCxnSpPr>
          <p:nvPr/>
        </p:nvCxnSpPr>
        <p:spPr>
          <a:xfrm flipV="1">
            <a:off x="1424668" y="8773164"/>
            <a:ext cx="4961343" cy="412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8471" y="8868668"/>
            <a:ext cx="1017540" cy="1003141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936" y="1522428"/>
            <a:ext cx="17430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084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7">
      <a:majorFont>
        <a:latin typeface="HGSｺﾞｼｯｸM"/>
        <a:ea typeface="HGP創英角ｺﾞｼｯｸUB"/>
        <a:cs typeface=""/>
      </a:majorFont>
      <a:minorFont>
        <a:latin typeface="HGSｺﾞｼｯｸM"/>
        <a:ea typeface="HGSｺﾞｼｯｸM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789</TotalTime>
  <Words>182</Words>
  <Application>Microsoft Office PowerPoint</Application>
  <PresentationFormat>A4 210 x 297 mm</PresentationFormat>
  <Paragraphs>62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HGSｺﾞｼｯｸM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renpuku</dc:creator>
  <cp:lastModifiedBy>renpuku new</cp:lastModifiedBy>
  <cp:revision>45</cp:revision>
  <cp:lastPrinted>2015-04-21T10:47:24Z</cp:lastPrinted>
  <dcterms:created xsi:type="dcterms:W3CDTF">2014-04-10T00:13:17Z</dcterms:created>
  <dcterms:modified xsi:type="dcterms:W3CDTF">2015-04-22T00:18:03Z</dcterms:modified>
</cp:coreProperties>
</file>